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6858000" cx="12192000"/>
  <p:notesSz cx="6858000" cy="9144000"/>
  <p:embeddedFontLst>
    <p:embeddedFont>
      <p:font typeface="Century Schoolbook"/>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7" roundtripDataSignature="AMtx7mhtKdPjoLOaHwzt19M+LOgB8wp0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7D0CFC-7D16-489C-BD38-D716FBDDFC70}">
  <a:tblStyle styleId="{1B7D0CFC-7D16-489C-BD38-D716FBDDFC70}" styleName="Table_0">
    <a:wholeTbl>
      <a:tcTxStyle b="off" i="off">
        <a:font>
          <a:latin typeface="Century Schoolbook"/>
          <a:ea typeface="Century Schoolbook"/>
          <a:cs typeface="Century Schoolbook"/>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AF1"/>
          </a:solidFill>
        </a:fill>
      </a:tcStyle>
    </a:wholeTbl>
    <a:band1H>
      <a:tcTxStyle/>
      <a:tcStyle>
        <a:fill>
          <a:solidFill>
            <a:srgbClr val="CED2E2"/>
          </a:solidFill>
        </a:fill>
      </a:tcStyle>
    </a:band1H>
    <a:band2H>
      <a:tcTxStyle/>
    </a:band2H>
    <a:band1V>
      <a:tcTxStyle/>
      <a:tcStyle>
        <a:fill>
          <a:solidFill>
            <a:srgbClr val="CED2E2"/>
          </a:solidFill>
        </a:fill>
      </a:tcStyle>
    </a:band1V>
    <a:band2V>
      <a:tcTxStyle/>
    </a:band2V>
    <a:lastCol>
      <a:tcTxStyle b="on" i="off">
        <a:font>
          <a:latin typeface="Century Schoolbook"/>
          <a:ea typeface="Century Schoolbook"/>
          <a:cs typeface="Century Schoolbook"/>
        </a:font>
        <a:schemeClr val="lt1"/>
      </a:tcTxStyle>
      <a:tcStyle>
        <a:fill>
          <a:solidFill>
            <a:schemeClr val="accent1"/>
          </a:solidFill>
        </a:fill>
      </a:tcStyle>
    </a:lastCol>
    <a:firstCol>
      <a:tcTxStyle b="on" i="off">
        <a:font>
          <a:latin typeface="Century Schoolbook"/>
          <a:ea typeface="Century Schoolbook"/>
          <a:cs typeface="Century Schoolbook"/>
        </a:font>
        <a:schemeClr val="lt1"/>
      </a:tcTxStyle>
      <a:tcStyle>
        <a:fill>
          <a:solidFill>
            <a:schemeClr val="accent1"/>
          </a:solidFill>
        </a:fill>
      </a:tcStyle>
    </a:firstCol>
    <a:lastRow>
      <a:tcTxStyle b="on" i="off">
        <a:font>
          <a:latin typeface="Century Schoolbook"/>
          <a:ea typeface="Century Schoolbook"/>
          <a:cs typeface="Century Schoolbook"/>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entury Schoolbook"/>
          <a:ea typeface="Century Schoolbook"/>
          <a:cs typeface="Century Schoolbook"/>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CenturySchoolbook-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CenturySchoolbook-italic.fntdata"/><Relationship Id="rId10" Type="http://schemas.openxmlformats.org/officeDocument/2006/relationships/slide" Target="slides/slide4.xml"/><Relationship Id="rId54" Type="http://schemas.openxmlformats.org/officeDocument/2006/relationships/font" Target="fonts/CenturySchoolbook-bold.fntdata"/><Relationship Id="rId13" Type="http://schemas.openxmlformats.org/officeDocument/2006/relationships/slide" Target="slides/slide7.xml"/><Relationship Id="rId57" Type="http://customschemas.google.com/relationships/presentationmetadata" Target="metadata"/><Relationship Id="rId12" Type="http://schemas.openxmlformats.org/officeDocument/2006/relationships/slide" Target="slides/slide6.xml"/><Relationship Id="rId56" Type="http://schemas.openxmlformats.org/officeDocument/2006/relationships/font" Target="fonts/CenturySchoolbook-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ru-R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ru-RU" sz="1200" u="none" strike="noStrike">
                <a:solidFill>
                  <a:schemeClr val="dk1"/>
                </a:solidFill>
                <a:latin typeface="Calibri"/>
                <a:ea typeface="Calibri"/>
                <a:cs typeface="Calibri"/>
                <a:sym typeface="Calibri"/>
              </a:rPr>
              <a:t>На рис показаны компоненты верхнего уровня. Одной из функций процессора является обмен данными с памятью. Для этого он обычно использует два внутренних (по отношению к процессору) регистра: регистр адреса памяти (memory address register - MAR), куда заносится адрес ячейки памяти, в которой будет производиться операция чтения-записи, и регистр буфера памяти (memory buffer register - MBR), куда заносятся</a:t>
            </a:r>
            <a:endParaRPr/>
          </a:p>
          <a:p>
            <a:pPr indent="0" lvl="0" marL="0" rtl="0" algn="l">
              <a:spcBef>
                <a:spcPts val="0"/>
              </a:spcBef>
              <a:spcAft>
                <a:spcPts val="0"/>
              </a:spcAft>
              <a:buNone/>
            </a:pPr>
            <a:r>
              <a:rPr b="0" i="0" lang="ru-RU" sz="1200" u="none" strike="noStrike">
                <a:solidFill>
                  <a:schemeClr val="dk1"/>
                </a:solidFill>
                <a:latin typeface="Calibri"/>
                <a:ea typeface="Calibri"/>
                <a:cs typeface="Calibri"/>
                <a:sym typeface="Calibri"/>
              </a:rPr>
              <a:t>данные, предназначенные для записи в память, или те, которые были прочитаны из нее . Аналогично устройство ввода-вывода задается в регистре адреса ввода-вывода (\/О address register - \!О AR). Регистр буфера ввода-вывода (\/О buffer register - \!О BR) служит для обмена данными между устройством ввода-вывода и процессором.</a:t>
            </a:r>
            <a:endParaRPr/>
          </a:p>
        </p:txBody>
      </p:sp>
      <p:sp>
        <p:nvSpPr>
          <p:cNvPr id="195" name="Google Shape;19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ru-RU"/>
              <a:t>Если учесть высокую стоимость оборудования, неудивительно, что люди довольно скоро занялись поиском способа повышения эффективности использования машинного времени. Общепринятым решением стала </a:t>
            </a:r>
            <a:r>
              <a:rPr b="1" lang="ru-RU"/>
              <a:t>система пакетной обработки</a:t>
            </a:r>
            <a:r>
              <a:rPr lang="ru-RU"/>
              <a:t>. Первоначально замысел состоял в том, чтобы собрать полный поднос заданий (колод перфокарт) в комнате входных данных и затем переписать их на магнитную ленту, используя небольшой и (относительно) недорогой компьютер, например IBM 1401, который был очень хорош для считывания карт, копирования лент и печати выходных данных, но не подходил для числовых вычислений.</a:t>
            </a:r>
            <a:endParaRPr/>
          </a:p>
          <a:p>
            <a:pPr indent="0" lvl="0" marL="0" rtl="0" algn="l">
              <a:spcBef>
                <a:spcPts val="0"/>
              </a:spcBef>
              <a:spcAft>
                <a:spcPts val="0"/>
              </a:spcAft>
              <a:buNone/>
            </a:pPr>
            <a:r>
              <a:t/>
            </a:r>
            <a:endParaRPr/>
          </a:p>
        </p:txBody>
      </p:sp>
      <p:sp>
        <p:nvSpPr>
          <p:cNvPr id="209" name="Google Shape;20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ru-RU" sz="1200" u="none" strike="noStrike">
                <a:solidFill>
                  <a:schemeClr val="dk1"/>
                </a:solidFill>
                <a:latin typeface="Calibri"/>
                <a:ea typeface="Calibri"/>
                <a:cs typeface="Calibri"/>
                <a:sym typeface="Calibri"/>
              </a:rPr>
              <a:t>В начале каждого цикла процессор выбирает из памяти команду. Обычно адрес ячейки, из которой нужно извлечь очередную команду, хранится в счетчике команд (РС). Если не указано иное, после извлечения каждой команды процессор увеличивает значение счетчика команд на единицу. Таким образом, команды выполняются в порядке возрастания номеров ячеек памяти, в которых они хранятся. Рассмотрим, например, упрощенный компьютер, в котором каждая команда занимает одно 16-битовое слово памяти. Предположим, что значение счетчика команд установлено равным 300. Это значит, что следующая команда, которую должен извлечь процессор, находится в 300-й ячейке. При успешном завершении цикла команды процессор перейдет к извлечению команд из ячеек 301, 302, 303 и т.д. Однако, как мы вскоре узнаем, эта последовательность может быть изменена. Выбранные команды загружаются в регистр команд (IR). Команда состоит из последовательности битов, указывающих процессору, какие именно действия он должен</a:t>
            </a:r>
            <a:endParaRPr/>
          </a:p>
          <a:p>
            <a:pPr indent="0" lvl="0" marL="0" rtl="0" algn="l">
              <a:spcBef>
                <a:spcPts val="0"/>
              </a:spcBef>
              <a:spcAft>
                <a:spcPts val="0"/>
              </a:spcAft>
              <a:buNone/>
            </a:pPr>
            <a:r>
              <a:rPr b="0" i="0" lang="ru-RU" sz="1200" u="none" strike="noStrike">
                <a:solidFill>
                  <a:schemeClr val="dk1"/>
                </a:solidFill>
                <a:latin typeface="Calibri"/>
                <a:ea typeface="Calibri"/>
                <a:cs typeface="Calibri"/>
                <a:sym typeface="Calibri"/>
              </a:rPr>
              <a:t>выполнить. Процессор интерпретирует команду и выполняет требуемые действия.</a:t>
            </a:r>
            <a:endParaRPr/>
          </a:p>
        </p:txBody>
      </p:sp>
      <p:sp>
        <p:nvSpPr>
          <p:cNvPr id="352" name="Google Shape;352;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ru-RU" sz="1200" u="none" strike="noStrike">
                <a:solidFill>
                  <a:schemeClr val="dk1"/>
                </a:solidFill>
                <a:latin typeface="Calibri"/>
                <a:ea typeface="Calibri"/>
                <a:cs typeface="Calibri"/>
                <a:sym typeface="Calibri"/>
              </a:rPr>
              <a:t>Предположим, что процессор передает данные на принтер по схеме, показанной на рис. После каждой операции процессор вынужден делать паузу и ждать, пока принтер примет данные. Длительность этой паузы может быть в тысячи или даже миллионы раз больше длительности цикла команды. Ясно, что подобное использование процессора является крайне неэффективным.</a:t>
            </a:r>
            <a:endParaRPr/>
          </a:p>
        </p:txBody>
      </p:sp>
      <p:sp>
        <p:nvSpPr>
          <p:cNvPr id="375" name="Google Shape;375;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ru-RU" sz="1200" u="none" strike="noStrike">
                <a:solidFill>
                  <a:schemeClr val="dk1"/>
                </a:solidFill>
                <a:latin typeface="Calibri"/>
                <a:ea typeface="Calibri"/>
                <a:cs typeface="Calibri"/>
                <a:sym typeface="Calibri"/>
              </a:rPr>
              <a:t>вызвав процедуру WRITE, программа обращается к системе. При этом активизируется программа ввода-вывода, которая состоит из подготовительного кода и собственно команд вводавывода.</a:t>
            </a:r>
            <a:endParaRPr/>
          </a:p>
          <a:p>
            <a:pPr indent="0" lvl="0" marL="0" rtl="0" algn="l">
              <a:spcBef>
                <a:spcPts val="0"/>
              </a:spcBef>
              <a:spcAft>
                <a:spcPts val="0"/>
              </a:spcAft>
              <a:buNone/>
            </a:pPr>
            <a:r>
              <a:rPr b="0" i="0" lang="ru-RU" sz="1200" u="none" strike="noStrike">
                <a:solidFill>
                  <a:schemeClr val="dk1"/>
                </a:solidFill>
                <a:latin typeface="Calibri"/>
                <a:ea typeface="Calibri"/>
                <a:cs typeface="Calibri"/>
                <a:sym typeface="Calibri"/>
              </a:rPr>
              <a:t>После выполнения этих команд управление передается программе пользователя. Тем временем внешнее устройство занято приемом данных из памяти компьютера и их обработкой (например, если этим устройством является принтер, то под обработкой подразумевается распечатка). Ввод-вывод происходит одновременно с выполнением команд программы пользователя.</a:t>
            </a:r>
            <a:endParaRPr/>
          </a:p>
          <a:p>
            <a:pPr indent="0" lvl="0" marL="0" rtl="0" algn="l">
              <a:spcBef>
                <a:spcPts val="0"/>
              </a:spcBef>
              <a:spcAft>
                <a:spcPts val="0"/>
              </a:spcAft>
              <a:buNone/>
            </a:pPr>
            <a:r>
              <a:rPr b="0" i="0" lang="ru-RU" sz="1200" u="none" strike="noStrike">
                <a:solidFill>
                  <a:schemeClr val="dk1"/>
                </a:solidFill>
                <a:latin typeface="Calibri"/>
                <a:ea typeface="Calibri"/>
                <a:cs typeface="Calibri"/>
                <a:sym typeface="Calibri"/>
              </a:rPr>
              <a:t>В тот момент, когда внешнее устройство освобождается и готово для дальнейшей работы, т.е. оно готово принять от процессора новую порцию данных, контроллер ввода-вывода этого устройства посылает процессору сигнал запроса прерывания (interrupt request). В ответ процессор приостанавливает выполнение текущей программы, переключаясь на работу с программой, обслуживающей данное устройство ввода-вывода (эту программу называют обработчиком прерываний). Обслужив внешнее устройство, процессор снова возобновляет прерванную работу. На рис. 1.5,б места программы, в которых происходит прерывание, обозначены крестиком. Обратите внимание, что прерывание может произойти в любой точке основной программы, а не только в одной конкретной команде.</a:t>
            </a:r>
            <a:endParaRPr/>
          </a:p>
        </p:txBody>
      </p:sp>
      <p:sp>
        <p:nvSpPr>
          <p:cNvPr id="383" name="Google Shape;383;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ru-RU" sz="1200" u="none" strike="noStrike">
                <a:solidFill>
                  <a:schemeClr val="dk1"/>
                </a:solidFill>
                <a:latin typeface="Calibri"/>
                <a:ea typeface="Calibri"/>
                <a:cs typeface="Calibri"/>
                <a:sym typeface="Calibri"/>
              </a:rPr>
              <a:t>Наряду с относительно большой и более медленной основной памятью у нас есть кеш, обладающий меньшей емкостью , но и меньшим временем доступа. В кеше хранится копия фрагмента основной памяти. Когда процессор пытается прочесть байт или слово из памяти, выполняется проверка на наличие этого слова в кеше. Если оно там есть, этот байт или слово передается процессору. Если же его там нет, в кеш считывается</a:t>
            </a:r>
            <a:endParaRPr/>
          </a:p>
          <a:p>
            <a:pPr indent="0" lvl="0" marL="0" rtl="0" algn="l">
              <a:spcBef>
                <a:spcPts val="0"/>
              </a:spcBef>
              <a:spcAft>
                <a:spcPts val="0"/>
              </a:spcAft>
              <a:buNone/>
            </a:pPr>
            <a:r>
              <a:rPr b="0" i="0" lang="ru-RU" sz="1200" u="none" strike="noStrike">
                <a:solidFill>
                  <a:schemeClr val="dk1"/>
                </a:solidFill>
                <a:latin typeface="Calibri"/>
                <a:ea typeface="Calibri"/>
                <a:cs typeface="Calibri"/>
                <a:sym typeface="Calibri"/>
              </a:rPr>
              <a:t>блок основной памяти, состоящий из слов с определенными адресами, после чего требуемый байт или слово передается процессору. Вследствие локальности обращений при считывании в кеш блока данных, содержащего одно из требуемых слов, последующие обращения к данным с высокой вероятностью тоже будут выполняться к словам из этого блока.</a:t>
            </a:r>
            <a:endParaRPr/>
          </a:p>
          <a:p>
            <a:pPr indent="0" lvl="0" marL="0" rtl="0" algn="l">
              <a:spcBef>
                <a:spcPts val="0"/>
              </a:spcBef>
              <a:spcAft>
                <a:spcPts val="0"/>
              </a:spcAft>
              <a:buNone/>
            </a:pPr>
            <a:r>
              <a:rPr b="0" i="0" lang="ru-RU" sz="1200" u="none" strike="noStrike">
                <a:solidFill>
                  <a:schemeClr val="dk1"/>
                </a:solidFill>
                <a:latin typeface="Calibri"/>
                <a:ea typeface="Calibri"/>
                <a:cs typeface="Calibri"/>
                <a:sym typeface="Calibri"/>
              </a:rPr>
              <a:t>На рис. 1.16, б изображен кеш, состоящий из нескольких уровней. Кеш L2 медленнее и обычно больше , чем кеш L 1, а кеш LЗ медленнее и обычно больше, чем кеш L2.</a:t>
            </a:r>
            <a:endParaRPr/>
          </a:p>
        </p:txBody>
      </p:sp>
      <p:sp>
        <p:nvSpPr>
          <p:cNvPr id="405" name="Google Shape;405;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ru-RU" sz="1200" u="none" strike="noStrike">
                <a:solidFill>
                  <a:schemeClr val="dk1"/>
                </a:solidFill>
                <a:latin typeface="Calibri"/>
                <a:ea typeface="Calibri"/>
                <a:cs typeface="Calibri"/>
                <a:sym typeface="Calibri"/>
              </a:rPr>
              <a:t>Основная память состоит из </a:t>
            </a:r>
            <a:r>
              <a:rPr b="0" i="1" lang="ru-RU" sz="1200" u="none" strike="noStrike">
                <a:solidFill>
                  <a:schemeClr val="dk1"/>
                </a:solidFill>
                <a:latin typeface="Calibri"/>
                <a:ea typeface="Calibri"/>
                <a:cs typeface="Calibri"/>
                <a:sym typeface="Calibri"/>
              </a:rPr>
              <a:t>2n </a:t>
            </a:r>
            <a:r>
              <a:rPr b="0" i="0" lang="ru-RU" sz="1200" u="none" strike="noStrike">
                <a:solidFill>
                  <a:schemeClr val="dk1"/>
                </a:solidFill>
                <a:latin typeface="Calibri"/>
                <a:ea typeface="Calibri"/>
                <a:cs typeface="Calibri"/>
                <a:sym typeface="Calibri"/>
              </a:rPr>
              <a:t>адресуемых слов , каждое из которых характеризуется своим уникальным п-битовым адресом. Дnя целей отображения предполагается , что вся память состоит из</a:t>
            </a:r>
            <a:endParaRPr/>
          </a:p>
          <a:p>
            <a:pPr indent="0" lvl="0" marL="0" rtl="0" algn="l">
              <a:spcBef>
                <a:spcPts val="0"/>
              </a:spcBef>
              <a:spcAft>
                <a:spcPts val="0"/>
              </a:spcAft>
              <a:buNone/>
            </a:pPr>
            <a:r>
              <a:rPr b="0" i="0" lang="ru-RU" sz="1200" u="none" strike="noStrike">
                <a:solidFill>
                  <a:schemeClr val="dk1"/>
                </a:solidFill>
                <a:latin typeface="Calibri"/>
                <a:ea typeface="Calibri"/>
                <a:cs typeface="Calibri"/>
                <a:sym typeface="Calibri"/>
              </a:rPr>
              <a:t>определенного количества блоков фиксированной длины , в каждый из которых входит к слов.</a:t>
            </a:r>
            <a:endParaRPr/>
          </a:p>
          <a:p>
            <a:pPr indent="0" lvl="0" marL="0" rtl="0" algn="l">
              <a:spcBef>
                <a:spcPts val="0"/>
              </a:spcBef>
              <a:spcAft>
                <a:spcPts val="0"/>
              </a:spcAft>
              <a:buNone/>
            </a:pPr>
            <a:r>
              <a:rPr b="0" i="0" lang="ru-RU" sz="1200" u="none" strike="noStrike">
                <a:solidFill>
                  <a:schemeClr val="dk1"/>
                </a:solidFill>
                <a:latin typeface="Calibri"/>
                <a:ea typeface="Calibri"/>
                <a:cs typeface="Calibri"/>
                <a:sym typeface="Calibri"/>
              </a:rPr>
              <a:t>Таким образом, всего имеется М=2п/К блоков. Кеш состоит из С слотов (именуемых также линиями) по К слов. При этом количество слотов намного меньше количества блоков (С на много меньше чем М) . Некоторое подмножество блоков основной памяти хранится в слотах кеша. Если нужно прочесть из памяти слово из какого-то блока, которого нет в кеше, то этот блок передается в один из слотов кеша. Из-за того что блоков больше, чем слотов, нельзя закрепить за каждым блоком свой слот. Поэтому каждый слот должен содержать дескриптор, идентифицирующий хранящийся в нем блок. Количества блоков фиксированной длины , в каждый из которых входит к слов.</a:t>
            </a:r>
            <a:endParaRPr/>
          </a:p>
        </p:txBody>
      </p:sp>
      <p:sp>
        <p:nvSpPr>
          <p:cNvPr id="413" name="Google Shape;413;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showMasterSp="0" type="title">
  <p:cSld name="TITLE">
    <p:bg>
      <p:bgPr>
        <a:solidFill>
          <a:srgbClr val="1B1E3D"/>
        </a:solidFill>
      </p:bgPr>
    </p:bg>
    <p:spTree>
      <p:nvGrpSpPr>
        <p:cNvPr id="16" name="Shape 16"/>
        <p:cNvGrpSpPr/>
        <p:nvPr/>
      </p:nvGrpSpPr>
      <p:grpSpPr>
        <a:xfrm>
          <a:off x="0" y="0"/>
          <a:ext cx="0" cy="0"/>
          <a:chOff x="0" y="0"/>
          <a:chExt cx="0" cy="0"/>
        </a:xfrm>
      </p:grpSpPr>
      <p:sp>
        <p:nvSpPr>
          <p:cNvPr id="17" name="Google Shape;17;p50"/>
          <p:cNvSpPr txBox="1"/>
          <p:nvPr>
            <p:ph type="ctrTitle"/>
          </p:nvPr>
        </p:nvSpPr>
        <p:spPr>
          <a:xfrm>
            <a:off x="1261872" y="758952"/>
            <a:ext cx="9418320" cy="4041648"/>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lt1"/>
              </a:buClr>
              <a:buSzPts val="7200"/>
              <a:buFont typeface="Century Schoolbook"/>
              <a:buNone/>
              <a:defRPr sz="7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50"/>
          <p:cNvSpPr txBox="1"/>
          <p:nvPr>
            <p:ph idx="1" type="subTitle"/>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lvl1pPr lvl="0" algn="l">
              <a:lnSpc>
                <a:spcPct val="95000"/>
              </a:lnSpc>
              <a:spcBef>
                <a:spcPts val="1400"/>
              </a:spcBef>
              <a:spcAft>
                <a:spcPts val="0"/>
              </a:spcAft>
              <a:buSzPts val="1760"/>
              <a:buNone/>
              <a:defRPr sz="2200">
                <a:solidFill>
                  <a:srgbClr val="BFBFBF"/>
                </a:solidFill>
              </a:defRPr>
            </a:lvl1pPr>
            <a:lvl2pPr lvl="1" algn="ctr">
              <a:lnSpc>
                <a:spcPct val="90000"/>
              </a:lnSpc>
              <a:spcBef>
                <a:spcPts val="300"/>
              </a:spcBef>
              <a:spcAft>
                <a:spcPts val="0"/>
              </a:spcAft>
              <a:buSzPts val="2200"/>
              <a:buNone/>
              <a:defRPr sz="2200"/>
            </a:lvl2pPr>
            <a:lvl3pPr lvl="2" algn="ctr">
              <a:lnSpc>
                <a:spcPct val="90000"/>
              </a:lnSpc>
              <a:spcBef>
                <a:spcPts val="300"/>
              </a:spcBef>
              <a:spcAft>
                <a:spcPts val="0"/>
              </a:spcAft>
              <a:buSzPts val="2200"/>
              <a:buNone/>
              <a:defRPr sz="2200"/>
            </a:lvl3pPr>
            <a:lvl4pPr lvl="3" algn="ctr">
              <a:lnSpc>
                <a:spcPct val="90000"/>
              </a:lnSpc>
              <a:spcBef>
                <a:spcPts val="300"/>
              </a:spcBef>
              <a:spcAft>
                <a:spcPts val="0"/>
              </a:spcAft>
              <a:buSzPts val="2000"/>
              <a:buNone/>
              <a:defRPr sz="2000"/>
            </a:lvl4pPr>
            <a:lvl5pPr lvl="4" algn="ctr">
              <a:lnSpc>
                <a:spcPct val="90000"/>
              </a:lnSpc>
              <a:spcBef>
                <a:spcPts val="300"/>
              </a:spcBef>
              <a:spcAft>
                <a:spcPts val="0"/>
              </a:spcAft>
              <a:buSzPts val="2000"/>
              <a:buNone/>
              <a:defRPr sz="2000"/>
            </a:lvl5pPr>
            <a:lvl6pPr lvl="5" algn="ctr">
              <a:lnSpc>
                <a:spcPct val="90000"/>
              </a:lnSpc>
              <a:spcBef>
                <a:spcPts val="300"/>
              </a:spcBef>
              <a:spcAft>
                <a:spcPts val="0"/>
              </a:spcAft>
              <a:buSzPts val="2000"/>
              <a:buNone/>
              <a:defRPr sz="2000"/>
            </a:lvl6pPr>
            <a:lvl7pPr lvl="6" algn="ctr">
              <a:lnSpc>
                <a:spcPct val="90000"/>
              </a:lnSpc>
              <a:spcBef>
                <a:spcPts val="300"/>
              </a:spcBef>
              <a:spcAft>
                <a:spcPts val="0"/>
              </a:spcAft>
              <a:buSzPts val="2000"/>
              <a:buNone/>
              <a:defRPr sz="2000"/>
            </a:lvl7pPr>
            <a:lvl8pPr lvl="7" algn="ctr">
              <a:lnSpc>
                <a:spcPct val="90000"/>
              </a:lnSpc>
              <a:spcBef>
                <a:spcPts val="300"/>
              </a:spcBef>
              <a:spcAft>
                <a:spcPts val="0"/>
              </a:spcAft>
              <a:buSzPts val="2000"/>
              <a:buNone/>
              <a:defRPr sz="2000"/>
            </a:lvl8pPr>
            <a:lvl9pPr lvl="8" algn="ctr">
              <a:lnSpc>
                <a:spcPct val="90000"/>
              </a:lnSpc>
              <a:spcBef>
                <a:spcPts val="300"/>
              </a:spcBef>
              <a:spcAft>
                <a:spcPts val="300"/>
              </a:spcAft>
              <a:buSzPts val="2000"/>
              <a:buNone/>
              <a:defRPr sz="2000"/>
            </a:lvl9pPr>
          </a:lstStyle>
          <a:p/>
        </p:txBody>
      </p:sp>
      <p:sp>
        <p:nvSpPr>
          <p:cNvPr id="19" name="Google Shape;19;p50"/>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7F7F7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0"/>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0"/>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1pPr>
            <a:lvl2pPr indent="0" lvl="1"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2pPr>
            <a:lvl3pPr indent="0" lvl="2"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3pPr>
            <a:lvl4pPr indent="0" lvl="3"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4pPr>
            <a:lvl5pPr indent="0" lvl="4"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5pPr>
            <a:lvl6pPr indent="0" lvl="5"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6pPr>
            <a:lvl7pPr indent="0" lvl="6"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7pPr>
            <a:lvl8pPr indent="0" lvl="7"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8pPr>
            <a:lvl9pPr indent="0" lvl="8"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9pPr>
          </a:lstStyle>
          <a:p>
            <a:pPr indent="0" lvl="0" marL="0" rtl="0" algn="ctr">
              <a:spcBef>
                <a:spcPts val="0"/>
              </a:spcBef>
              <a:spcAft>
                <a:spcPts val="0"/>
              </a:spcAft>
              <a:buNone/>
            </a:pPr>
            <a:fld id="{00000000-1234-1234-1234-123412341234}" type="slidenum">
              <a:rPr lang="ru-RU"/>
              <a:t>‹#›</a:t>
            </a:fld>
            <a:endParaRPr/>
          </a:p>
        </p:txBody>
      </p:sp>
      <p:sp>
        <p:nvSpPr>
          <p:cNvPr id="22" name="Google Shape;22;p50"/>
          <p:cNvSpPr/>
          <p:nvPr/>
        </p:nvSpPr>
        <p:spPr>
          <a:xfrm>
            <a:off x="0" y="0"/>
            <a:ext cx="4572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82" name="Shape 82"/>
        <p:cNvGrpSpPr/>
        <p:nvPr/>
      </p:nvGrpSpPr>
      <p:grpSpPr>
        <a:xfrm>
          <a:off x="0" y="0"/>
          <a:ext cx="0" cy="0"/>
          <a:chOff x="0" y="0"/>
          <a:chExt cx="0" cy="0"/>
        </a:xfrm>
      </p:grpSpPr>
      <p:sp>
        <p:nvSpPr>
          <p:cNvPr id="83" name="Google Shape;83;p58"/>
          <p:cNvSpPr/>
          <p:nvPr/>
        </p:nvSpPr>
        <p:spPr>
          <a:xfrm>
            <a:off x="0" y="5105400"/>
            <a:ext cx="11292840" cy="1752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8"/>
          <p:cNvSpPr txBox="1"/>
          <p:nvPr>
            <p:ph type="title"/>
          </p:nvPr>
        </p:nvSpPr>
        <p:spPr>
          <a:xfrm>
            <a:off x="914400" y="5257800"/>
            <a:ext cx="9982200" cy="914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800"/>
              <a:buFont typeface="Century Schoolbook"/>
              <a:buNone/>
              <a:defRPr b="0"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5" name="Google Shape;85;p58"/>
          <p:cNvPicPr preferRelativeResize="0"/>
          <p:nvPr>
            <p:ph idx="2" type="pic"/>
          </p:nvPr>
        </p:nvPicPr>
        <p:blipFill/>
        <p:spPr>
          <a:xfrm>
            <a:off x="0" y="0"/>
            <a:ext cx="11292840" cy="5128923"/>
          </a:xfrm>
          <a:prstGeom prst="rect">
            <a:avLst/>
          </a:prstGeom>
          <a:blipFill rotWithShape="1">
            <a:blip r:embed="rId2">
              <a:alphaModFix/>
            </a:blip>
            <a:stretch>
              <a:fillRect b="0" l="0" r="0" t="0"/>
            </a:stretch>
          </a:blipFill>
          <a:ln>
            <a:noFill/>
          </a:ln>
        </p:spPr>
      </p:pic>
      <p:sp>
        <p:nvSpPr>
          <p:cNvPr id="86" name="Google Shape;86;p58"/>
          <p:cNvSpPr txBox="1"/>
          <p:nvPr>
            <p:ph idx="1" type="body"/>
          </p:nvPr>
        </p:nvSpPr>
        <p:spPr>
          <a:xfrm>
            <a:off x="914400" y="6108589"/>
            <a:ext cx="9982200" cy="59701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800"/>
              </a:spcBef>
              <a:spcAft>
                <a:spcPts val="0"/>
              </a:spcAft>
              <a:buSzPts val="1040"/>
              <a:buNone/>
              <a:defRPr sz="1300">
                <a:solidFill>
                  <a:srgbClr val="D8D8D8"/>
                </a:solidFill>
              </a:defRPr>
            </a:lvl1pPr>
            <a:lvl2pPr indent="-228600" lvl="1" marL="914400" algn="l">
              <a:lnSpc>
                <a:spcPct val="90000"/>
              </a:lnSpc>
              <a:spcBef>
                <a:spcPts val="300"/>
              </a:spcBef>
              <a:spcAft>
                <a:spcPts val="0"/>
              </a:spcAft>
              <a:buSzPts val="1200"/>
              <a:buNone/>
              <a:defRPr sz="1200"/>
            </a:lvl2pPr>
            <a:lvl3pPr indent="-228600" lvl="2" marL="1371600" algn="l">
              <a:lnSpc>
                <a:spcPct val="90000"/>
              </a:lnSpc>
              <a:spcBef>
                <a:spcPts val="300"/>
              </a:spcBef>
              <a:spcAft>
                <a:spcPts val="0"/>
              </a:spcAft>
              <a:buSzPts val="1000"/>
              <a:buNone/>
              <a:defRPr sz="1000"/>
            </a:lvl3pPr>
            <a:lvl4pPr indent="-228600" lvl="3" marL="1828800" algn="l">
              <a:lnSpc>
                <a:spcPct val="90000"/>
              </a:lnSpc>
              <a:spcBef>
                <a:spcPts val="300"/>
              </a:spcBef>
              <a:spcAft>
                <a:spcPts val="0"/>
              </a:spcAft>
              <a:buSzPts val="900"/>
              <a:buNone/>
              <a:defRPr sz="900"/>
            </a:lvl4pPr>
            <a:lvl5pPr indent="-228600" lvl="4" marL="2286000" algn="l">
              <a:lnSpc>
                <a:spcPct val="90000"/>
              </a:lnSpc>
              <a:spcBef>
                <a:spcPts val="300"/>
              </a:spcBef>
              <a:spcAft>
                <a:spcPts val="0"/>
              </a:spcAft>
              <a:buSzPts val="900"/>
              <a:buNone/>
              <a:defRPr sz="900"/>
            </a:lvl5pPr>
            <a:lvl6pPr indent="-228600" lvl="5" marL="2743200" algn="l">
              <a:lnSpc>
                <a:spcPct val="90000"/>
              </a:lnSpc>
              <a:spcBef>
                <a:spcPts val="300"/>
              </a:spcBef>
              <a:spcAft>
                <a:spcPts val="0"/>
              </a:spcAft>
              <a:buSzPts val="900"/>
              <a:buNone/>
              <a:defRPr sz="900"/>
            </a:lvl6pPr>
            <a:lvl7pPr indent="-228600" lvl="6" marL="3200400" algn="l">
              <a:lnSpc>
                <a:spcPct val="90000"/>
              </a:lnSpc>
              <a:spcBef>
                <a:spcPts val="300"/>
              </a:spcBef>
              <a:spcAft>
                <a:spcPts val="0"/>
              </a:spcAft>
              <a:buSzPts val="900"/>
              <a:buNone/>
              <a:defRPr sz="900"/>
            </a:lvl7pPr>
            <a:lvl8pPr indent="-228600" lvl="7" marL="3657600" algn="l">
              <a:lnSpc>
                <a:spcPct val="90000"/>
              </a:lnSpc>
              <a:spcBef>
                <a:spcPts val="300"/>
              </a:spcBef>
              <a:spcAft>
                <a:spcPts val="0"/>
              </a:spcAft>
              <a:buSzPts val="900"/>
              <a:buNone/>
              <a:defRPr sz="900"/>
            </a:lvl8pPr>
            <a:lvl9pPr indent="-228600" lvl="8" marL="4114800" algn="l">
              <a:lnSpc>
                <a:spcPct val="90000"/>
              </a:lnSpc>
              <a:spcBef>
                <a:spcPts val="300"/>
              </a:spcBef>
              <a:spcAft>
                <a:spcPts val="300"/>
              </a:spcAft>
              <a:buSzPts val="900"/>
              <a:buNone/>
              <a:defRPr sz="900"/>
            </a:lvl9pPr>
          </a:lstStyle>
          <a:p/>
        </p:txBody>
      </p:sp>
      <p:sp>
        <p:nvSpPr>
          <p:cNvPr id="87" name="Google Shape;87;p58"/>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8"/>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58"/>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90" name="Shape 90"/>
        <p:cNvGrpSpPr/>
        <p:nvPr/>
      </p:nvGrpSpPr>
      <p:grpSpPr>
        <a:xfrm>
          <a:off x="0" y="0"/>
          <a:ext cx="0" cy="0"/>
          <a:chOff x="0" y="0"/>
          <a:chExt cx="0" cy="0"/>
        </a:xfrm>
      </p:grpSpPr>
      <p:sp>
        <p:nvSpPr>
          <p:cNvPr id="91" name="Google Shape;91;p59"/>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59"/>
          <p:cNvSpPr txBox="1"/>
          <p:nvPr>
            <p:ph idx="1" type="body"/>
          </p:nvPr>
        </p:nvSpPr>
        <p:spPr>
          <a:xfrm rot="5400000">
            <a:off x="3383884" y="-293211"/>
            <a:ext cx="4351337" cy="8595360"/>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a:lvl1pPr>
            <a:lvl2pPr indent="-342900" lvl="1" marL="914400" algn="l">
              <a:lnSpc>
                <a:spcPct val="90000"/>
              </a:lnSpc>
              <a:spcBef>
                <a:spcPts val="3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93" name="Google Shape;93;p59"/>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59"/>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59"/>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96" name="Shape 96"/>
        <p:cNvGrpSpPr/>
        <p:nvPr/>
      </p:nvGrpSpPr>
      <p:grpSpPr>
        <a:xfrm>
          <a:off x="0" y="0"/>
          <a:ext cx="0" cy="0"/>
          <a:chOff x="0" y="0"/>
          <a:chExt cx="0" cy="0"/>
        </a:xfrm>
      </p:grpSpPr>
      <p:sp>
        <p:nvSpPr>
          <p:cNvPr id="97" name="Google Shape;97;p60"/>
          <p:cNvSpPr txBox="1"/>
          <p:nvPr>
            <p:ph type="title"/>
          </p:nvPr>
        </p:nvSpPr>
        <p:spPr>
          <a:xfrm rot="5400000">
            <a:off x="6938169" y="2091531"/>
            <a:ext cx="5897562" cy="24765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60"/>
          <p:cNvSpPr txBox="1"/>
          <p:nvPr>
            <p:ph idx="1" type="body"/>
          </p:nvPr>
        </p:nvSpPr>
        <p:spPr>
          <a:xfrm rot="5400000">
            <a:off x="1680369" y="-537369"/>
            <a:ext cx="5897562" cy="7734300"/>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a:lvl1pPr>
            <a:lvl2pPr indent="-342900" lvl="1" marL="914400" algn="l">
              <a:lnSpc>
                <a:spcPct val="90000"/>
              </a:lnSpc>
              <a:spcBef>
                <a:spcPts val="3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99" name="Google Shape;99;p60"/>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60"/>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60"/>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30" name="Shape 30"/>
        <p:cNvGrpSpPr/>
        <p:nvPr/>
      </p:nvGrpSpPr>
      <p:grpSpPr>
        <a:xfrm>
          <a:off x="0" y="0"/>
          <a:ext cx="0" cy="0"/>
          <a:chOff x="0" y="0"/>
          <a:chExt cx="0" cy="0"/>
        </a:xfrm>
      </p:grpSpPr>
      <p:sp>
        <p:nvSpPr>
          <p:cNvPr id="31" name="Google Shape;31;p51"/>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1"/>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a:lvl1pPr>
            <a:lvl2pPr indent="-342900" lvl="1" marL="914400" algn="l">
              <a:lnSpc>
                <a:spcPct val="90000"/>
              </a:lnSpc>
              <a:spcBef>
                <a:spcPts val="3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33" name="Google Shape;33;p51"/>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1"/>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1"/>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showMasterSp="0" type="title">
  <p:cSld name="TITLE">
    <p:bg>
      <p:bgPr>
        <a:solidFill>
          <a:srgbClr val="1B1E3D"/>
        </a:solidFill>
      </p:bgPr>
    </p:bg>
    <p:spTree>
      <p:nvGrpSpPr>
        <p:cNvPr id="36" name="Shape 36"/>
        <p:cNvGrpSpPr/>
        <p:nvPr/>
      </p:nvGrpSpPr>
      <p:grpSpPr>
        <a:xfrm>
          <a:off x="0" y="0"/>
          <a:ext cx="0" cy="0"/>
          <a:chOff x="0" y="0"/>
          <a:chExt cx="0" cy="0"/>
        </a:xfrm>
      </p:grpSpPr>
      <p:sp>
        <p:nvSpPr>
          <p:cNvPr id="37" name="Google Shape;37;p49"/>
          <p:cNvSpPr txBox="1"/>
          <p:nvPr>
            <p:ph type="ctrTitle"/>
          </p:nvPr>
        </p:nvSpPr>
        <p:spPr>
          <a:xfrm>
            <a:off x="1261872" y="758952"/>
            <a:ext cx="9418320" cy="4041648"/>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lt1"/>
              </a:buClr>
              <a:buSzPts val="7200"/>
              <a:buFont typeface="Century Schoolbook"/>
              <a:buNone/>
              <a:defRPr sz="7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49"/>
          <p:cNvSpPr txBox="1"/>
          <p:nvPr>
            <p:ph idx="1" type="subTitle"/>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lvl1pPr lvl="0" algn="l">
              <a:lnSpc>
                <a:spcPct val="95000"/>
              </a:lnSpc>
              <a:spcBef>
                <a:spcPts val="1400"/>
              </a:spcBef>
              <a:spcAft>
                <a:spcPts val="0"/>
              </a:spcAft>
              <a:buSzPts val="1760"/>
              <a:buNone/>
              <a:defRPr sz="2200">
                <a:solidFill>
                  <a:srgbClr val="BFBFBF"/>
                </a:solidFill>
              </a:defRPr>
            </a:lvl1pPr>
            <a:lvl2pPr lvl="1" algn="ctr">
              <a:lnSpc>
                <a:spcPct val="90000"/>
              </a:lnSpc>
              <a:spcBef>
                <a:spcPts val="300"/>
              </a:spcBef>
              <a:spcAft>
                <a:spcPts val="0"/>
              </a:spcAft>
              <a:buSzPts val="2200"/>
              <a:buNone/>
              <a:defRPr sz="2200"/>
            </a:lvl2pPr>
            <a:lvl3pPr lvl="2" algn="ctr">
              <a:lnSpc>
                <a:spcPct val="90000"/>
              </a:lnSpc>
              <a:spcBef>
                <a:spcPts val="300"/>
              </a:spcBef>
              <a:spcAft>
                <a:spcPts val="0"/>
              </a:spcAft>
              <a:buSzPts val="2200"/>
              <a:buNone/>
              <a:defRPr sz="2200"/>
            </a:lvl3pPr>
            <a:lvl4pPr lvl="3" algn="ctr">
              <a:lnSpc>
                <a:spcPct val="90000"/>
              </a:lnSpc>
              <a:spcBef>
                <a:spcPts val="300"/>
              </a:spcBef>
              <a:spcAft>
                <a:spcPts val="0"/>
              </a:spcAft>
              <a:buSzPts val="2000"/>
              <a:buNone/>
              <a:defRPr sz="2000"/>
            </a:lvl4pPr>
            <a:lvl5pPr lvl="4" algn="ctr">
              <a:lnSpc>
                <a:spcPct val="90000"/>
              </a:lnSpc>
              <a:spcBef>
                <a:spcPts val="300"/>
              </a:spcBef>
              <a:spcAft>
                <a:spcPts val="0"/>
              </a:spcAft>
              <a:buSzPts val="2000"/>
              <a:buNone/>
              <a:defRPr sz="2000"/>
            </a:lvl5pPr>
            <a:lvl6pPr lvl="5" algn="ctr">
              <a:lnSpc>
                <a:spcPct val="90000"/>
              </a:lnSpc>
              <a:spcBef>
                <a:spcPts val="300"/>
              </a:spcBef>
              <a:spcAft>
                <a:spcPts val="0"/>
              </a:spcAft>
              <a:buSzPts val="2000"/>
              <a:buNone/>
              <a:defRPr sz="2000"/>
            </a:lvl6pPr>
            <a:lvl7pPr lvl="6" algn="ctr">
              <a:lnSpc>
                <a:spcPct val="90000"/>
              </a:lnSpc>
              <a:spcBef>
                <a:spcPts val="300"/>
              </a:spcBef>
              <a:spcAft>
                <a:spcPts val="0"/>
              </a:spcAft>
              <a:buSzPts val="2000"/>
              <a:buNone/>
              <a:defRPr sz="2000"/>
            </a:lvl7pPr>
            <a:lvl8pPr lvl="7" algn="ctr">
              <a:lnSpc>
                <a:spcPct val="90000"/>
              </a:lnSpc>
              <a:spcBef>
                <a:spcPts val="300"/>
              </a:spcBef>
              <a:spcAft>
                <a:spcPts val="0"/>
              </a:spcAft>
              <a:buSzPts val="2000"/>
              <a:buNone/>
              <a:defRPr sz="2000"/>
            </a:lvl8pPr>
            <a:lvl9pPr lvl="8" algn="ctr">
              <a:lnSpc>
                <a:spcPct val="90000"/>
              </a:lnSpc>
              <a:spcBef>
                <a:spcPts val="300"/>
              </a:spcBef>
              <a:spcAft>
                <a:spcPts val="300"/>
              </a:spcAft>
              <a:buSzPts val="2000"/>
              <a:buNone/>
              <a:defRPr sz="2000"/>
            </a:lvl9pPr>
          </a:lstStyle>
          <a:p/>
        </p:txBody>
      </p:sp>
      <p:sp>
        <p:nvSpPr>
          <p:cNvPr id="39" name="Google Shape;39;p49"/>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7F7F7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9"/>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9"/>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1pPr>
            <a:lvl2pPr indent="0" lvl="1"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2pPr>
            <a:lvl3pPr indent="0" lvl="2"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3pPr>
            <a:lvl4pPr indent="0" lvl="3"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4pPr>
            <a:lvl5pPr indent="0" lvl="4"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5pPr>
            <a:lvl6pPr indent="0" lvl="5"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6pPr>
            <a:lvl7pPr indent="0" lvl="6"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7pPr>
            <a:lvl8pPr indent="0" lvl="7"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8pPr>
            <a:lvl9pPr indent="0" lvl="8" marL="0" algn="ctr">
              <a:spcBef>
                <a:spcPts val="0"/>
              </a:spcBef>
              <a:buNone/>
              <a:defRPr b="0" i="0" sz="3600" u="none" cap="none" strike="noStrike">
                <a:solidFill>
                  <a:srgbClr val="A5A5A5"/>
                </a:solidFill>
                <a:latin typeface="Century Schoolbook"/>
                <a:ea typeface="Century Schoolbook"/>
                <a:cs typeface="Century Schoolbook"/>
                <a:sym typeface="Century Schoolbook"/>
              </a:defRPr>
            </a:lvl9pPr>
          </a:lstStyle>
          <a:p>
            <a:pPr indent="0" lvl="0" marL="0" rtl="0" algn="ctr">
              <a:spcBef>
                <a:spcPts val="0"/>
              </a:spcBef>
              <a:spcAft>
                <a:spcPts val="0"/>
              </a:spcAft>
              <a:buNone/>
            </a:pPr>
            <a:fld id="{00000000-1234-1234-1234-123412341234}" type="slidenum">
              <a:rPr lang="ru-RU"/>
              <a:t>‹#›</a:t>
            </a:fld>
            <a:endParaRPr/>
          </a:p>
        </p:txBody>
      </p:sp>
      <p:sp>
        <p:nvSpPr>
          <p:cNvPr id="42" name="Google Shape;42;p49"/>
          <p:cNvSpPr/>
          <p:nvPr/>
        </p:nvSpPr>
        <p:spPr>
          <a:xfrm>
            <a:off x="0" y="0"/>
            <a:ext cx="4572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43" name="Shape 43"/>
        <p:cNvGrpSpPr/>
        <p:nvPr/>
      </p:nvGrpSpPr>
      <p:grpSpPr>
        <a:xfrm>
          <a:off x="0" y="0"/>
          <a:ext cx="0" cy="0"/>
          <a:chOff x="0" y="0"/>
          <a:chExt cx="0" cy="0"/>
        </a:xfrm>
      </p:grpSpPr>
      <p:sp>
        <p:nvSpPr>
          <p:cNvPr id="44" name="Google Shape;44;p52"/>
          <p:cNvSpPr txBox="1"/>
          <p:nvPr>
            <p:ph type="title"/>
          </p:nvPr>
        </p:nvSpPr>
        <p:spPr>
          <a:xfrm>
            <a:off x="1261872" y="758952"/>
            <a:ext cx="9418320" cy="4041648"/>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dk1"/>
              </a:buClr>
              <a:buSzPts val="7200"/>
              <a:buFont typeface="Century Schoolbook"/>
              <a:buNone/>
              <a:defRPr b="0"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52"/>
          <p:cNvSpPr txBox="1"/>
          <p:nvPr>
            <p:ph idx="1" type="body"/>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lvl1pPr indent="-228600" lvl="0" marL="457200" algn="l">
              <a:lnSpc>
                <a:spcPct val="95000"/>
              </a:lnSpc>
              <a:spcBef>
                <a:spcPts val="1400"/>
              </a:spcBef>
              <a:spcAft>
                <a:spcPts val="0"/>
              </a:spcAft>
              <a:buSzPts val="1760"/>
              <a:buNone/>
              <a:defRPr sz="2200">
                <a:solidFill>
                  <a:srgbClr val="595959"/>
                </a:solidFill>
              </a:defRPr>
            </a:lvl1pPr>
            <a:lvl2pPr indent="-228600" lvl="1" marL="914400" algn="l">
              <a:lnSpc>
                <a:spcPct val="90000"/>
              </a:lnSpc>
              <a:spcBef>
                <a:spcPts val="300"/>
              </a:spcBef>
              <a:spcAft>
                <a:spcPts val="0"/>
              </a:spcAft>
              <a:buSzPts val="1800"/>
              <a:buNone/>
              <a:defRPr sz="1800">
                <a:solidFill>
                  <a:srgbClr val="888888"/>
                </a:solidFill>
              </a:defRPr>
            </a:lvl2pPr>
            <a:lvl3pPr indent="-228600" lvl="2" marL="1371600" algn="l">
              <a:lnSpc>
                <a:spcPct val="90000"/>
              </a:lnSpc>
              <a:spcBef>
                <a:spcPts val="300"/>
              </a:spcBef>
              <a:spcAft>
                <a:spcPts val="0"/>
              </a:spcAft>
              <a:buSzPts val="1600"/>
              <a:buNone/>
              <a:defRPr sz="1600">
                <a:solidFill>
                  <a:srgbClr val="888888"/>
                </a:solidFill>
              </a:defRPr>
            </a:lvl3pPr>
            <a:lvl4pPr indent="-228600" lvl="3" marL="1828800" algn="l">
              <a:lnSpc>
                <a:spcPct val="90000"/>
              </a:lnSpc>
              <a:spcBef>
                <a:spcPts val="300"/>
              </a:spcBef>
              <a:spcAft>
                <a:spcPts val="0"/>
              </a:spcAft>
              <a:buSzPts val="1400"/>
              <a:buNone/>
              <a:defRPr sz="1400">
                <a:solidFill>
                  <a:srgbClr val="888888"/>
                </a:solidFill>
              </a:defRPr>
            </a:lvl4pPr>
            <a:lvl5pPr indent="-228600" lvl="4" marL="2286000" algn="l">
              <a:lnSpc>
                <a:spcPct val="90000"/>
              </a:lnSpc>
              <a:spcBef>
                <a:spcPts val="300"/>
              </a:spcBef>
              <a:spcAft>
                <a:spcPts val="0"/>
              </a:spcAft>
              <a:buSzPts val="1400"/>
              <a:buNone/>
              <a:defRPr sz="1400">
                <a:solidFill>
                  <a:srgbClr val="888888"/>
                </a:solidFill>
              </a:defRPr>
            </a:lvl5pPr>
            <a:lvl6pPr indent="-228600" lvl="5" marL="2743200" algn="l">
              <a:lnSpc>
                <a:spcPct val="90000"/>
              </a:lnSpc>
              <a:spcBef>
                <a:spcPts val="300"/>
              </a:spcBef>
              <a:spcAft>
                <a:spcPts val="0"/>
              </a:spcAft>
              <a:buSzPts val="1400"/>
              <a:buNone/>
              <a:defRPr sz="1400">
                <a:solidFill>
                  <a:srgbClr val="888888"/>
                </a:solidFill>
              </a:defRPr>
            </a:lvl6pPr>
            <a:lvl7pPr indent="-228600" lvl="6" marL="3200400" algn="l">
              <a:lnSpc>
                <a:spcPct val="90000"/>
              </a:lnSpc>
              <a:spcBef>
                <a:spcPts val="300"/>
              </a:spcBef>
              <a:spcAft>
                <a:spcPts val="0"/>
              </a:spcAft>
              <a:buSzPts val="1400"/>
              <a:buNone/>
              <a:defRPr sz="1400">
                <a:solidFill>
                  <a:srgbClr val="888888"/>
                </a:solidFill>
              </a:defRPr>
            </a:lvl7pPr>
            <a:lvl8pPr indent="-228600" lvl="7" marL="3657600" algn="l">
              <a:lnSpc>
                <a:spcPct val="90000"/>
              </a:lnSpc>
              <a:spcBef>
                <a:spcPts val="300"/>
              </a:spcBef>
              <a:spcAft>
                <a:spcPts val="0"/>
              </a:spcAft>
              <a:buSzPts val="1400"/>
              <a:buNone/>
              <a:defRPr sz="1400">
                <a:solidFill>
                  <a:srgbClr val="888888"/>
                </a:solidFill>
              </a:defRPr>
            </a:lvl8pPr>
            <a:lvl9pPr indent="-228600" lvl="8" marL="4114800" algn="l">
              <a:lnSpc>
                <a:spcPct val="90000"/>
              </a:lnSpc>
              <a:spcBef>
                <a:spcPts val="300"/>
              </a:spcBef>
              <a:spcAft>
                <a:spcPts val="300"/>
              </a:spcAft>
              <a:buSzPts val="1400"/>
              <a:buNone/>
              <a:defRPr sz="1400">
                <a:solidFill>
                  <a:srgbClr val="888888"/>
                </a:solidFill>
              </a:defRPr>
            </a:lvl9pPr>
          </a:lstStyle>
          <a:p/>
        </p:txBody>
      </p:sp>
      <p:sp>
        <p:nvSpPr>
          <p:cNvPr id="46" name="Google Shape;46;p52"/>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2"/>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2"/>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ru-RU"/>
              <a:t>‹#›</a:t>
            </a:fld>
            <a:endParaRPr/>
          </a:p>
        </p:txBody>
      </p:sp>
      <p:sp>
        <p:nvSpPr>
          <p:cNvPr id="49" name="Google Shape;49;p52"/>
          <p:cNvSpPr/>
          <p:nvPr/>
        </p:nvSpPr>
        <p:spPr>
          <a:xfrm>
            <a:off x="0" y="0"/>
            <a:ext cx="4572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50" name="Shape 50"/>
        <p:cNvGrpSpPr/>
        <p:nvPr/>
      </p:nvGrpSpPr>
      <p:grpSpPr>
        <a:xfrm>
          <a:off x="0" y="0"/>
          <a:ext cx="0" cy="0"/>
          <a:chOff x="0" y="0"/>
          <a:chExt cx="0" cy="0"/>
        </a:xfrm>
      </p:grpSpPr>
      <p:sp>
        <p:nvSpPr>
          <p:cNvPr id="51" name="Google Shape;51;p53"/>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53"/>
          <p:cNvSpPr txBox="1"/>
          <p:nvPr>
            <p:ph idx="1" type="body"/>
          </p:nvPr>
        </p:nvSpPr>
        <p:spPr>
          <a:xfrm>
            <a:off x="1261872" y="1828800"/>
            <a:ext cx="4480560" cy="4351337"/>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sz="1800"/>
            </a:lvl1pPr>
            <a:lvl2pPr indent="-330200" lvl="1" marL="914400" algn="l">
              <a:lnSpc>
                <a:spcPct val="90000"/>
              </a:lnSpc>
              <a:spcBef>
                <a:spcPts val="300"/>
              </a:spcBef>
              <a:spcAft>
                <a:spcPts val="0"/>
              </a:spcAft>
              <a:buSzPts val="1600"/>
              <a:buChar char="●"/>
              <a:defRPr sz="1600"/>
            </a:lvl2pPr>
            <a:lvl3pPr indent="-317500" lvl="2" marL="1371600" algn="l">
              <a:lnSpc>
                <a:spcPct val="90000"/>
              </a:lnSpc>
              <a:spcBef>
                <a:spcPts val="300"/>
              </a:spcBef>
              <a:spcAft>
                <a:spcPts val="0"/>
              </a:spcAft>
              <a:buSzPts val="1400"/>
              <a:buChar char="●"/>
              <a:defRPr sz="14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53" name="Google Shape;53;p53"/>
          <p:cNvSpPr txBox="1"/>
          <p:nvPr>
            <p:ph idx="2" type="body"/>
          </p:nvPr>
        </p:nvSpPr>
        <p:spPr>
          <a:xfrm>
            <a:off x="6126480" y="1828800"/>
            <a:ext cx="4480560" cy="4351337"/>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sz="1800"/>
            </a:lvl1pPr>
            <a:lvl2pPr indent="-330200" lvl="1" marL="914400" algn="l">
              <a:lnSpc>
                <a:spcPct val="90000"/>
              </a:lnSpc>
              <a:spcBef>
                <a:spcPts val="300"/>
              </a:spcBef>
              <a:spcAft>
                <a:spcPts val="0"/>
              </a:spcAft>
              <a:buSzPts val="1600"/>
              <a:buChar char="●"/>
              <a:defRPr sz="1600"/>
            </a:lvl2pPr>
            <a:lvl3pPr indent="-317500" lvl="2" marL="1371600" algn="l">
              <a:lnSpc>
                <a:spcPct val="90000"/>
              </a:lnSpc>
              <a:spcBef>
                <a:spcPts val="300"/>
              </a:spcBef>
              <a:spcAft>
                <a:spcPts val="0"/>
              </a:spcAft>
              <a:buSzPts val="1400"/>
              <a:buChar char="●"/>
              <a:defRPr sz="14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54" name="Google Shape;54;p53"/>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53"/>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3"/>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57" name="Shape 57"/>
        <p:cNvGrpSpPr/>
        <p:nvPr/>
      </p:nvGrpSpPr>
      <p:grpSpPr>
        <a:xfrm>
          <a:off x="0" y="0"/>
          <a:ext cx="0" cy="0"/>
          <a:chOff x="0" y="0"/>
          <a:chExt cx="0" cy="0"/>
        </a:xfrm>
      </p:grpSpPr>
      <p:sp>
        <p:nvSpPr>
          <p:cNvPr id="58" name="Google Shape;58;p54"/>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54"/>
          <p:cNvSpPr txBox="1"/>
          <p:nvPr>
            <p:ph idx="1" type="body"/>
          </p:nvPr>
        </p:nvSpPr>
        <p:spPr>
          <a:xfrm>
            <a:off x="1261872" y="1713655"/>
            <a:ext cx="4480560" cy="731520"/>
          </a:xfrm>
          <a:prstGeom prst="rect">
            <a:avLst/>
          </a:prstGeom>
          <a:noFill/>
          <a:ln>
            <a:noFill/>
          </a:ln>
        </p:spPr>
        <p:txBody>
          <a:bodyPr anchorCtr="0" anchor="b" bIns="45700" lIns="91425" spcFirstLastPara="1" rIns="91425" wrap="square" tIns="45700">
            <a:normAutofit/>
          </a:bodyPr>
          <a:lstStyle>
            <a:lvl1pPr indent="-228600" lvl="0" marL="457200" algn="l">
              <a:lnSpc>
                <a:spcPct val="95000"/>
              </a:lnSpc>
              <a:spcBef>
                <a:spcPts val="0"/>
              </a:spcBef>
              <a:spcAft>
                <a:spcPts val="0"/>
              </a:spcAft>
              <a:buSzPts val="1600"/>
              <a:buNone/>
              <a:defRPr b="0" sz="2000">
                <a:solidFill>
                  <a:schemeClr val="dk2"/>
                </a:solidFill>
              </a:defRPr>
            </a:lvl1pPr>
            <a:lvl2pPr indent="-228600" lvl="1" marL="914400" algn="l">
              <a:lnSpc>
                <a:spcPct val="90000"/>
              </a:lnSpc>
              <a:spcBef>
                <a:spcPts val="300"/>
              </a:spcBef>
              <a:spcAft>
                <a:spcPts val="0"/>
              </a:spcAft>
              <a:buSzPts val="2000"/>
              <a:buNone/>
              <a:defRPr b="1" sz="2000"/>
            </a:lvl2pPr>
            <a:lvl3pPr indent="-228600" lvl="2" marL="1371600" algn="l">
              <a:lnSpc>
                <a:spcPct val="90000"/>
              </a:lnSpc>
              <a:spcBef>
                <a:spcPts val="300"/>
              </a:spcBef>
              <a:spcAft>
                <a:spcPts val="0"/>
              </a:spcAft>
              <a:buSzPts val="1800"/>
              <a:buNone/>
              <a:defRPr b="1" sz="1800"/>
            </a:lvl3pPr>
            <a:lvl4pPr indent="-228600" lvl="3" marL="1828800" algn="l">
              <a:lnSpc>
                <a:spcPct val="90000"/>
              </a:lnSpc>
              <a:spcBef>
                <a:spcPts val="300"/>
              </a:spcBef>
              <a:spcAft>
                <a:spcPts val="0"/>
              </a:spcAft>
              <a:buSzPts val="1600"/>
              <a:buNone/>
              <a:defRPr b="1" sz="1600"/>
            </a:lvl4pPr>
            <a:lvl5pPr indent="-228600" lvl="4" marL="2286000" algn="l">
              <a:lnSpc>
                <a:spcPct val="90000"/>
              </a:lnSpc>
              <a:spcBef>
                <a:spcPts val="300"/>
              </a:spcBef>
              <a:spcAft>
                <a:spcPts val="0"/>
              </a:spcAft>
              <a:buSzPts val="1600"/>
              <a:buNone/>
              <a:defRPr b="1" sz="1600"/>
            </a:lvl5pPr>
            <a:lvl6pPr indent="-228600" lvl="5" marL="2743200" algn="l">
              <a:lnSpc>
                <a:spcPct val="90000"/>
              </a:lnSpc>
              <a:spcBef>
                <a:spcPts val="300"/>
              </a:spcBef>
              <a:spcAft>
                <a:spcPts val="0"/>
              </a:spcAft>
              <a:buSzPts val="1600"/>
              <a:buNone/>
              <a:defRPr b="1" sz="1600"/>
            </a:lvl6pPr>
            <a:lvl7pPr indent="-228600" lvl="6" marL="3200400" algn="l">
              <a:lnSpc>
                <a:spcPct val="90000"/>
              </a:lnSpc>
              <a:spcBef>
                <a:spcPts val="300"/>
              </a:spcBef>
              <a:spcAft>
                <a:spcPts val="0"/>
              </a:spcAft>
              <a:buSzPts val="1600"/>
              <a:buNone/>
              <a:defRPr b="1" sz="1600"/>
            </a:lvl7pPr>
            <a:lvl8pPr indent="-228600" lvl="7" marL="3657600" algn="l">
              <a:lnSpc>
                <a:spcPct val="90000"/>
              </a:lnSpc>
              <a:spcBef>
                <a:spcPts val="300"/>
              </a:spcBef>
              <a:spcAft>
                <a:spcPts val="0"/>
              </a:spcAft>
              <a:buSzPts val="1600"/>
              <a:buNone/>
              <a:defRPr b="1" sz="1600"/>
            </a:lvl8pPr>
            <a:lvl9pPr indent="-228600" lvl="8" marL="4114800" algn="l">
              <a:lnSpc>
                <a:spcPct val="90000"/>
              </a:lnSpc>
              <a:spcBef>
                <a:spcPts val="300"/>
              </a:spcBef>
              <a:spcAft>
                <a:spcPts val="300"/>
              </a:spcAft>
              <a:buSzPts val="1600"/>
              <a:buNone/>
              <a:defRPr b="1" sz="1600"/>
            </a:lvl9pPr>
          </a:lstStyle>
          <a:p/>
        </p:txBody>
      </p:sp>
      <p:sp>
        <p:nvSpPr>
          <p:cNvPr id="60" name="Google Shape;60;p54"/>
          <p:cNvSpPr txBox="1"/>
          <p:nvPr>
            <p:ph idx="2" type="body"/>
          </p:nvPr>
        </p:nvSpPr>
        <p:spPr>
          <a:xfrm>
            <a:off x="1261872" y="2507550"/>
            <a:ext cx="4480560" cy="3664650"/>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sz="1800"/>
            </a:lvl1pPr>
            <a:lvl2pPr indent="-330200" lvl="1" marL="914400" algn="l">
              <a:lnSpc>
                <a:spcPct val="90000"/>
              </a:lnSpc>
              <a:spcBef>
                <a:spcPts val="300"/>
              </a:spcBef>
              <a:spcAft>
                <a:spcPts val="0"/>
              </a:spcAft>
              <a:buSzPts val="1600"/>
              <a:buChar char="●"/>
              <a:defRPr sz="1600"/>
            </a:lvl2pPr>
            <a:lvl3pPr indent="-317500" lvl="2" marL="1371600" algn="l">
              <a:lnSpc>
                <a:spcPct val="90000"/>
              </a:lnSpc>
              <a:spcBef>
                <a:spcPts val="300"/>
              </a:spcBef>
              <a:spcAft>
                <a:spcPts val="0"/>
              </a:spcAft>
              <a:buSzPts val="1400"/>
              <a:buChar char="●"/>
              <a:defRPr sz="14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61" name="Google Shape;61;p54"/>
          <p:cNvSpPr txBox="1"/>
          <p:nvPr>
            <p:ph idx="3" type="body"/>
          </p:nvPr>
        </p:nvSpPr>
        <p:spPr>
          <a:xfrm>
            <a:off x="6126480" y="1713655"/>
            <a:ext cx="4480560" cy="731520"/>
          </a:xfrm>
          <a:prstGeom prst="rect">
            <a:avLst/>
          </a:prstGeom>
          <a:noFill/>
          <a:ln>
            <a:noFill/>
          </a:ln>
        </p:spPr>
        <p:txBody>
          <a:bodyPr anchorCtr="0" anchor="b" bIns="45700" lIns="91425" spcFirstLastPara="1" rIns="91425" wrap="square" tIns="45700">
            <a:normAutofit/>
          </a:bodyPr>
          <a:lstStyle>
            <a:lvl1pPr indent="-228600" lvl="0" marL="457200" algn="l">
              <a:lnSpc>
                <a:spcPct val="95000"/>
              </a:lnSpc>
              <a:spcBef>
                <a:spcPts val="0"/>
              </a:spcBef>
              <a:spcAft>
                <a:spcPts val="0"/>
              </a:spcAft>
              <a:buSzPts val="1600"/>
              <a:buNone/>
              <a:defRPr b="0" sz="2000">
                <a:solidFill>
                  <a:schemeClr val="dk2"/>
                </a:solidFill>
                <a:latin typeface="Century Schoolbook"/>
                <a:ea typeface="Century Schoolbook"/>
                <a:cs typeface="Century Schoolbook"/>
                <a:sym typeface="Century Schoolbook"/>
              </a:defRPr>
            </a:lvl1pPr>
            <a:lvl2pPr indent="-228600" lvl="1" marL="914400" algn="l">
              <a:lnSpc>
                <a:spcPct val="90000"/>
              </a:lnSpc>
              <a:spcBef>
                <a:spcPts val="300"/>
              </a:spcBef>
              <a:spcAft>
                <a:spcPts val="0"/>
              </a:spcAft>
              <a:buSzPts val="2000"/>
              <a:buNone/>
              <a:defRPr b="1" sz="2000"/>
            </a:lvl2pPr>
            <a:lvl3pPr indent="-228600" lvl="2" marL="1371600" algn="l">
              <a:lnSpc>
                <a:spcPct val="90000"/>
              </a:lnSpc>
              <a:spcBef>
                <a:spcPts val="300"/>
              </a:spcBef>
              <a:spcAft>
                <a:spcPts val="0"/>
              </a:spcAft>
              <a:buSzPts val="1800"/>
              <a:buNone/>
              <a:defRPr b="1" sz="1800"/>
            </a:lvl3pPr>
            <a:lvl4pPr indent="-228600" lvl="3" marL="1828800" algn="l">
              <a:lnSpc>
                <a:spcPct val="90000"/>
              </a:lnSpc>
              <a:spcBef>
                <a:spcPts val="300"/>
              </a:spcBef>
              <a:spcAft>
                <a:spcPts val="0"/>
              </a:spcAft>
              <a:buSzPts val="1600"/>
              <a:buNone/>
              <a:defRPr b="1" sz="1600"/>
            </a:lvl4pPr>
            <a:lvl5pPr indent="-228600" lvl="4" marL="2286000" algn="l">
              <a:lnSpc>
                <a:spcPct val="90000"/>
              </a:lnSpc>
              <a:spcBef>
                <a:spcPts val="300"/>
              </a:spcBef>
              <a:spcAft>
                <a:spcPts val="0"/>
              </a:spcAft>
              <a:buSzPts val="1600"/>
              <a:buNone/>
              <a:defRPr b="1" sz="1600"/>
            </a:lvl5pPr>
            <a:lvl6pPr indent="-228600" lvl="5" marL="2743200" algn="l">
              <a:lnSpc>
                <a:spcPct val="90000"/>
              </a:lnSpc>
              <a:spcBef>
                <a:spcPts val="300"/>
              </a:spcBef>
              <a:spcAft>
                <a:spcPts val="0"/>
              </a:spcAft>
              <a:buSzPts val="1600"/>
              <a:buNone/>
              <a:defRPr b="1" sz="1600"/>
            </a:lvl6pPr>
            <a:lvl7pPr indent="-228600" lvl="6" marL="3200400" algn="l">
              <a:lnSpc>
                <a:spcPct val="90000"/>
              </a:lnSpc>
              <a:spcBef>
                <a:spcPts val="300"/>
              </a:spcBef>
              <a:spcAft>
                <a:spcPts val="0"/>
              </a:spcAft>
              <a:buSzPts val="1600"/>
              <a:buNone/>
              <a:defRPr b="1" sz="1600"/>
            </a:lvl7pPr>
            <a:lvl8pPr indent="-228600" lvl="7" marL="3657600" algn="l">
              <a:lnSpc>
                <a:spcPct val="90000"/>
              </a:lnSpc>
              <a:spcBef>
                <a:spcPts val="300"/>
              </a:spcBef>
              <a:spcAft>
                <a:spcPts val="0"/>
              </a:spcAft>
              <a:buSzPts val="1600"/>
              <a:buNone/>
              <a:defRPr b="1" sz="1600"/>
            </a:lvl8pPr>
            <a:lvl9pPr indent="-228600" lvl="8" marL="4114800" algn="l">
              <a:lnSpc>
                <a:spcPct val="90000"/>
              </a:lnSpc>
              <a:spcBef>
                <a:spcPts val="300"/>
              </a:spcBef>
              <a:spcAft>
                <a:spcPts val="300"/>
              </a:spcAft>
              <a:buSzPts val="1600"/>
              <a:buNone/>
              <a:defRPr b="1" sz="1600"/>
            </a:lvl9pPr>
          </a:lstStyle>
          <a:p/>
        </p:txBody>
      </p:sp>
      <p:sp>
        <p:nvSpPr>
          <p:cNvPr id="62" name="Google Shape;62;p54"/>
          <p:cNvSpPr txBox="1"/>
          <p:nvPr>
            <p:ph idx="4" type="body"/>
          </p:nvPr>
        </p:nvSpPr>
        <p:spPr>
          <a:xfrm>
            <a:off x="6126480" y="2507550"/>
            <a:ext cx="4480560" cy="3664650"/>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sz="1800"/>
            </a:lvl1pPr>
            <a:lvl2pPr indent="-330200" lvl="1" marL="914400" algn="l">
              <a:lnSpc>
                <a:spcPct val="90000"/>
              </a:lnSpc>
              <a:spcBef>
                <a:spcPts val="300"/>
              </a:spcBef>
              <a:spcAft>
                <a:spcPts val="0"/>
              </a:spcAft>
              <a:buSzPts val="1600"/>
              <a:buChar char="●"/>
              <a:defRPr sz="1600"/>
            </a:lvl2pPr>
            <a:lvl3pPr indent="-317500" lvl="2" marL="1371600" algn="l">
              <a:lnSpc>
                <a:spcPct val="90000"/>
              </a:lnSpc>
              <a:spcBef>
                <a:spcPts val="300"/>
              </a:spcBef>
              <a:spcAft>
                <a:spcPts val="0"/>
              </a:spcAft>
              <a:buSzPts val="1400"/>
              <a:buChar char="●"/>
              <a:defRPr sz="14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63" name="Google Shape;63;p54"/>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4"/>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54"/>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66" name="Shape 66"/>
        <p:cNvGrpSpPr/>
        <p:nvPr/>
      </p:nvGrpSpPr>
      <p:grpSpPr>
        <a:xfrm>
          <a:off x="0" y="0"/>
          <a:ext cx="0" cy="0"/>
          <a:chOff x="0" y="0"/>
          <a:chExt cx="0" cy="0"/>
        </a:xfrm>
      </p:grpSpPr>
      <p:sp>
        <p:nvSpPr>
          <p:cNvPr id="67" name="Google Shape;67;p55"/>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55"/>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55"/>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5"/>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71" name="Shape 71"/>
        <p:cNvGrpSpPr/>
        <p:nvPr/>
      </p:nvGrpSpPr>
      <p:grpSpPr>
        <a:xfrm>
          <a:off x="0" y="0"/>
          <a:ext cx="0" cy="0"/>
          <a:chOff x="0" y="0"/>
          <a:chExt cx="0" cy="0"/>
        </a:xfrm>
      </p:grpSpPr>
      <p:sp>
        <p:nvSpPr>
          <p:cNvPr id="72" name="Google Shape;72;p56"/>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6"/>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56"/>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75" name="Shape 75"/>
        <p:cNvGrpSpPr/>
        <p:nvPr/>
      </p:nvGrpSpPr>
      <p:grpSpPr>
        <a:xfrm>
          <a:off x="0" y="0"/>
          <a:ext cx="0" cy="0"/>
          <a:chOff x="0" y="0"/>
          <a:chExt cx="0" cy="0"/>
        </a:xfrm>
      </p:grpSpPr>
      <p:sp>
        <p:nvSpPr>
          <p:cNvPr id="76" name="Google Shape;76;p57"/>
          <p:cNvSpPr txBox="1"/>
          <p:nvPr>
            <p:ph type="title"/>
          </p:nvPr>
        </p:nvSpPr>
        <p:spPr>
          <a:xfrm>
            <a:off x="841248" y="457200"/>
            <a:ext cx="3200400" cy="160019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entury Schoolbook"/>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57"/>
          <p:cNvSpPr txBox="1"/>
          <p:nvPr>
            <p:ph idx="1" type="body"/>
          </p:nvPr>
        </p:nvSpPr>
        <p:spPr>
          <a:xfrm>
            <a:off x="4504267" y="685800"/>
            <a:ext cx="6079066" cy="5486400"/>
          </a:xfrm>
          <a:prstGeom prst="rect">
            <a:avLst/>
          </a:prstGeom>
          <a:noFill/>
          <a:ln>
            <a:noFill/>
          </a:ln>
        </p:spPr>
        <p:txBody>
          <a:bodyPr anchorCtr="0" anchor="t" bIns="45700" lIns="91425" spcFirstLastPara="1" rIns="91425" wrap="square" tIns="45700">
            <a:normAutofit/>
          </a:bodyPr>
          <a:lstStyle>
            <a:lvl1pPr indent="-330200" lvl="0" marL="457200" algn="l">
              <a:lnSpc>
                <a:spcPct val="95000"/>
              </a:lnSpc>
              <a:spcBef>
                <a:spcPts val="1400"/>
              </a:spcBef>
              <a:spcAft>
                <a:spcPts val="0"/>
              </a:spcAft>
              <a:buSzPts val="1600"/>
              <a:buChar char="•"/>
              <a:defRPr sz="2000"/>
            </a:lvl1pPr>
            <a:lvl2pPr indent="-342900" lvl="1" marL="914400" algn="l">
              <a:lnSpc>
                <a:spcPct val="90000"/>
              </a:lnSpc>
              <a:spcBef>
                <a:spcPts val="300"/>
              </a:spcBef>
              <a:spcAft>
                <a:spcPts val="0"/>
              </a:spcAft>
              <a:buSzPts val="1800"/>
              <a:buChar char="●"/>
              <a:defRPr sz="1800"/>
            </a:lvl2pPr>
            <a:lvl3pPr indent="-330200" lvl="2" marL="1371600" algn="l">
              <a:lnSpc>
                <a:spcPct val="90000"/>
              </a:lnSpc>
              <a:spcBef>
                <a:spcPts val="300"/>
              </a:spcBef>
              <a:spcAft>
                <a:spcPts val="0"/>
              </a:spcAft>
              <a:buSzPts val="1600"/>
              <a:buChar char="●"/>
              <a:defRPr sz="16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78" name="Google Shape;78;p57"/>
          <p:cNvSpPr txBox="1"/>
          <p:nvPr>
            <p:ph idx="2" type="body"/>
          </p:nvPr>
        </p:nvSpPr>
        <p:spPr>
          <a:xfrm>
            <a:off x="841248" y="2099734"/>
            <a:ext cx="3200400" cy="381000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800"/>
              </a:spcBef>
              <a:spcAft>
                <a:spcPts val="0"/>
              </a:spcAft>
              <a:buSzPts val="1040"/>
              <a:buNone/>
              <a:defRPr sz="1300"/>
            </a:lvl1pPr>
            <a:lvl2pPr indent="-228600" lvl="1" marL="914400" algn="l">
              <a:lnSpc>
                <a:spcPct val="90000"/>
              </a:lnSpc>
              <a:spcBef>
                <a:spcPts val="300"/>
              </a:spcBef>
              <a:spcAft>
                <a:spcPts val="0"/>
              </a:spcAft>
              <a:buSzPts val="1200"/>
              <a:buNone/>
              <a:defRPr sz="1200"/>
            </a:lvl2pPr>
            <a:lvl3pPr indent="-228600" lvl="2" marL="1371600" algn="l">
              <a:lnSpc>
                <a:spcPct val="90000"/>
              </a:lnSpc>
              <a:spcBef>
                <a:spcPts val="300"/>
              </a:spcBef>
              <a:spcAft>
                <a:spcPts val="0"/>
              </a:spcAft>
              <a:buSzPts val="1000"/>
              <a:buNone/>
              <a:defRPr sz="1000"/>
            </a:lvl3pPr>
            <a:lvl4pPr indent="-228600" lvl="3" marL="1828800" algn="l">
              <a:lnSpc>
                <a:spcPct val="90000"/>
              </a:lnSpc>
              <a:spcBef>
                <a:spcPts val="300"/>
              </a:spcBef>
              <a:spcAft>
                <a:spcPts val="0"/>
              </a:spcAft>
              <a:buSzPts val="900"/>
              <a:buNone/>
              <a:defRPr sz="900"/>
            </a:lvl4pPr>
            <a:lvl5pPr indent="-228600" lvl="4" marL="2286000" algn="l">
              <a:lnSpc>
                <a:spcPct val="90000"/>
              </a:lnSpc>
              <a:spcBef>
                <a:spcPts val="300"/>
              </a:spcBef>
              <a:spcAft>
                <a:spcPts val="0"/>
              </a:spcAft>
              <a:buSzPts val="900"/>
              <a:buNone/>
              <a:defRPr sz="900"/>
            </a:lvl5pPr>
            <a:lvl6pPr indent="-228600" lvl="5" marL="2743200" algn="l">
              <a:lnSpc>
                <a:spcPct val="90000"/>
              </a:lnSpc>
              <a:spcBef>
                <a:spcPts val="300"/>
              </a:spcBef>
              <a:spcAft>
                <a:spcPts val="0"/>
              </a:spcAft>
              <a:buSzPts val="900"/>
              <a:buNone/>
              <a:defRPr sz="900"/>
            </a:lvl6pPr>
            <a:lvl7pPr indent="-228600" lvl="6" marL="3200400" algn="l">
              <a:lnSpc>
                <a:spcPct val="90000"/>
              </a:lnSpc>
              <a:spcBef>
                <a:spcPts val="300"/>
              </a:spcBef>
              <a:spcAft>
                <a:spcPts val="0"/>
              </a:spcAft>
              <a:buSzPts val="900"/>
              <a:buNone/>
              <a:defRPr sz="900"/>
            </a:lvl7pPr>
            <a:lvl8pPr indent="-228600" lvl="7" marL="3657600" algn="l">
              <a:lnSpc>
                <a:spcPct val="90000"/>
              </a:lnSpc>
              <a:spcBef>
                <a:spcPts val="300"/>
              </a:spcBef>
              <a:spcAft>
                <a:spcPts val="0"/>
              </a:spcAft>
              <a:buSzPts val="900"/>
              <a:buNone/>
              <a:defRPr sz="900"/>
            </a:lvl8pPr>
            <a:lvl9pPr indent="-228600" lvl="8" marL="4114800" algn="l">
              <a:lnSpc>
                <a:spcPct val="90000"/>
              </a:lnSpc>
              <a:spcBef>
                <a:spcPts val="300"/>
              </a:spcBef>
              <a:spcAft>
                <a:spcPts val="300"/>
              </a:spcAft>
              <a:buSzPts val="900"/>
              <a:buNone/>
              <a:defRPr sz="900"/>
            </a:lvl9pPr>
          </a:lstStyle>
          <a:p/>
        </p:txBody>
      </p:sp>
      <p:sp>
        <p:nvSpPr>
          <p:cNvPr id="79" name="Google Shape;79;p57"/>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57"/>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57"/>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1.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48"/>
          <p:cNvSpPr/>
          <p:nvPr/>
        </p:nvSpPr>
        <p:spPr>
          <a:xfrm>
            <a:off x="11292840" y="0"/>
            <a:ext cx="914400" cy="6858000"/>
          </a:xfrm>
          <a:prstGeom prst="rect">
            <a:avLst/>
          </a:prstGeom>
          <a:solidFill>
            <a:srgbClr val="498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48"/>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entury Schoolbook"/>
              <a:buNone/>
              <a:defRPr b="0" i="0" sz="4400" u="none" cap="none" strike="noStrike">
                <a:solidFill>
                  <a:schemeClr val="l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48"/>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95000"/>
              </a:lnSpc>
              <a:spcBef>
                <a:spcPts val="1400"/>
              </a:spcBef>
              <a:spcAft>
                <a:spcPts val="0"/>
              </a:spcAft>
              <a:buClr>
                <a:schemeClr val="accent1"/>
              </a:buClr>
              <a:buSzPts val="1440"/>
              <a:buFont typeface="Arial"/>
              <a:buChar char="•"/>
              <a:defRPr b="0" i="0" sz="1800" u="none" cap="none" strike="noStrike">
                <a:solidFill>
                  <a:schemeClr val="lt1"/>
                </a:solidFill>
                <a:latin typeface="Century Schoolbook"/>
                <a:ea typeface="Century Schoolbook"/>
                <a:cs typeface="Century Schoolbook"/>
                <a:sym typeface="Century Schoolbook"/>
              </a:defRPr>
            </a:lvl1pPr>
            <a:lvl2pPr indent="-330200" lvl="1" marL="914400" marR="0" rtl="0" algn="l">
              <a:lnSpc>
                <a:spcPct val="90000"/>
              </a:lnSpc>
              <a:spcBef>
                <a:spcPts val="300"/>
              </a:spcBef>
              <a:spcAft>
                <a:spcPts val="0"/>
              </a:spcAft>
              <a:buClr>
                <a:schemeClr val="accent1"/>
              </a:buClr>
              <a:buSzPts val="1600"/>
              <a:buFont typeface="Noto Sans Symbols"/>
              <a:buChar char="●"/>
              <a:defRPr b="0" i="0" sz="1600" u="none" cap="none" strike="noStrike">
                <a:solidFill>
                  <a:srgbClr val="FEFEFE"/>
                </a:solidFill>
                <a:latin typeface="Century Schoolbook"/>
                <a:ea typeface="Century Schoolbook"/>
                <a:cs typeface="Century Schoolbook"/>
                <a:sym typeface="Century Schoolbook"/>
              </a:defRPr>
            </a:lvl2pPr>
            <a:lvl3pPr indent="-317500" lvl="2" marL="13716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3pPr>
            <a:lvl4pPr indent="-317500" lvl="3" marL="18288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4pPr>
            <a:lvl5pPr indent="-317500" lvl="4" marL="22860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5pPr>
            <a:lvl6pPr indent="-317500" lvl="5" marL="27432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6pPr>
            <a:lvl7pPr indent="-317500" lvl="6" marL="32004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7pPr>
            <a:lvl8pPr indent="-317500" lvl="7" marL="36576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8pPr>
            <a:lvl9pPr indent="-317500" lvl="8" marL="4114800" marR="0" rtl="0" algn="l">
              <a:lnSpc>
                <a:spcPct val="90000"/>
              </a:lnSpc>
              <a:spcBef>
                <a:spcPts val="300"/>
              </a:spcBef>
              <a:spcAft>
                <a:spcPts val="300"/>
              </a:spcAft>
              <a:buClr>
                <a:schemeClr val="accent1"/>
              </a:buClr>
              <a:buSzPts val="1400"/>
              <a:buFont typeface="Noto Sans Symbols"/>
              <a:buChar char="●"/>
              <a:defRPr b="0" i="0" sz="1400" u="none" cap="none" strike="noStrike">
                <a:solidFill>
                  <a:srgbClr val="FEFEFE"/>
                </a:solidFill>
                <a:latin typeface="Century Schoolbook"/>
                <a:ea typeface="Century Schoolbook"/>
                <a:cs typeface="Century Schoolbook"/>
                <a:sym typeface="Century Schoolbook"/>
              </a:defRPr>
            </a:lvl9pPr>
          </a:lstStyle>
          <a:p/>
        </p:txBody>
      </p:sp>
      <p:sp>
        <p:nvSpPr>
          <p:cNvPr id="13" name="Google Shape;13;p48"/>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rgbClr val="EDF4FD"/>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9pPr>
          </a:lstStyle>
          <a:p/>
        </p:txBody>
      </p:sp>
      <p:sp>
        <p:nvSpPr>
          <p:cNvPr id="14" name="Google Shape;14;p48"/>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rgbClr val="EDF4FD"/>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lt1"/>
                </a:solidFill>
                <a:latin typeface="Century Schoolbook"/>
                <a:ea typeface="Century Schoolbook"/>
                <a:cs typeface="Century Schoolbook"/>
                <a:sym typeface="Century Schoolbook"/>
              </a:defRPr>
            </a:lvl9pPr>
          </a:lstStyle>
          <a:p/>
        </p:txBody>
      </p:sp>
      <p:sp>
        <p:nvSpPr>
          <p:cNvPr id="15" name="Google Shape;15;p48"/>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rtl="0" algn="ctr">
              <a:spcBef>
                <a:spcPts val="0"/>
              </a:spcBef>
              <a:buNone/>
              <a:defRPr b="0" i="0" sz="3600" u="none" cap="none" strike="noStrike">
                <a:solidFill>
                  <a:srgbClr val="CCDFFB"/>
                </a:solidFill>
                <a:latin typeface="Century Schoolbook"/>
                <a:ea typeface="Century Schoolbook"/>
                <a:cs typeface="Century Schoolbook"/>
                <a:sym typeface="Century Schoolbook"/>
              </a:defRPr>
            </a:lvl1pPr>
            <a:lvl2pPr indent="0" lvl="1" marL="0" marR="0" rtl="0" algn="ctr">
              <a:spcBef>
                <a:spcPts val="0"/>
              </a:spcBef>
              <a:buNone/>
              <a:defRPr b="0" i="0" sz="3600" u="none" cap="none" strike="noStrike">
                <a:solidFill>
                  <a:srgbClr val="CCDFFB"/>
                </a:solidFill>
                <a:latin typeface="Century Schoolbook"/>
                <a:ea typeface="Century Schoolbook"/>
                <a:cs typeface="Century Schoolbook"/>
                <a:sym typeface="Century Schoolbook"/>
              </a:defRPr>
            </a:lvl2pPr>
            <a:lvl3pPr indent="0" lvl="2" marL="0" marR="0" rtl="0" algn="ctr">
              <a:spcBef>
                <a:spcPts val="0"/>
              </a:spcBef>
              <a:buNone/>
              <a:defRPr b="0" i="0" sz="3600" u="none" cap="none" strike="noStrike">
                <a:solidFill>
                  <a:srgbClr val="CCDFFB"/>
                </a:solidFill>
                <a:latin typeface="Century Schoolbook"/>
                <a:ea typeface="Century Schoolbook"/>
                <a:cs typeface="Century Schoolbook"/>
                <a:sym typeface="Century Schoolbook"/>
              </a:defRPr>
            </a:lvl3pPr>
            <a:lvl4pPr indent="0" lvl="3" marL="0" marR="0" rtl="0" algn="ctr">
              <a:spcBef>
                <a:spcPts val="0"/>
              </a:spcBef>
              <a:buNone/>
              <a:defRPr b="0" i="0" sz="3600" u="none" cap="none" strike="noStrike">
                <a:solidFill>
                  <a:srgbClr val="CCDFFB"/>
                </a:solidFill>
                <a:latin typeface="Century Schoolbook"/>
                <a:ea typeface="Century Schoolbook"/>
                <a:cs typeface="Century Schoolbook"/>
                <a:sym typeface="Century Schoolbook"/>
              </a:defRPr>
            </a:lvl4pPr>
            <a:lvl5pPr indent="0" lvl="4" marL="0" marR="0" rtl="0" algn="ctr">
              <a:spcBef>
                <a:spcPts val="0"/>
              </a:spcBef>
              <a:buNone/>
              <a:defRPr b="0" i="0" sz="3600" u="none" cap="none" strike="noStrike">
                <a:solidFill>
                  <a:srgbClr val="CCDFFB"/>
                </a:solidFill>
                <a:latin typeface="Century Schoolbook"/>
                <a:ea typeface="Century Schoolbook"/>
                <a:cs typeface="Century Schoolbook"/>
                <a:sym typeface="Century Schoolbook"/>
              </a:defRPr>
            </a:lvl5pPr>
            <a:lvl6pPr indent="0" lvl="5" marL="0" marR="0" rtl="0" algn="ctr">
              <a:spcBef>
                <a:spcPts val="0"/>
              </a:spcBef>
              <a:buNone/>
              <a:defRPr b="0" i="0" sz="3600" u="none" cap="none" strike="noStrike">
                <a:solidFill>
                  <a:srgbClr val="CCDFFB"/>
                </a:solidFill>
                <a:latin typeface="Century Schoolbook"/>
                <a:ea typeface="Century Schoolbook"/>
                <a:cs typeface="Century Schoolbook"/>
                <a:sym typeface="Century Schoolbook"/>
              </a:defRPr>
            </a:lvl6pPr>
            <a:lvl7pPr indent="0" lvl="6" marL="0" marR="0" rtl="0" algn="ctr">
              <a:spcBef>
                <a:spcPts val="0"/>
              </a:spcBef>
              <a:buNone/>
              <a:defRPr b="0" i="0" sz="3600" u="none" cap="none" strike="noStrike">
                <a:solidFill>
                  <a:srgbClr val="CCDFFB"/>
                </a:solidFill>
                <a:latin typeface="Century Schoolbook"/>
                <a:ea typeface="Century Schoolbook"/>
                <a:cs typeface="Century Schoolbook"/>
                <a:sym typeface="Century Schoolbook"/>
              </a:defRPr>
            </a:lvl7pPr>
            <a:lvl8pPr indent="0" lvl="7" marL="0" marR="0" rtl="0" algn="ctr">
              <a:spcBef>
                <a:spcPts val="0"/>
              </a:spcBef>
              <a:buNone/>
              <a:defRPr b="0" i="0" sz="3600" u="none" cap="none" strike="noStrike">
                <a:solidFill>
                  <a:srgbClr val="CCDFFB"/>
                </a:solidFill>
                <a:latin typeface="Century Schoolbook"/>
                <a:ea typeface="Century Schoolbook"/>
                <a:cs typeface="Century Schoolbook"/>
                <a:sym typeface="Century Schoolbook"/>
              </a:defRPr>
            </a:lvl8pPr>
            <a:lvl9pPr indent="0" lvl="8" marL="0" marR="0" rtl="0" algn="ctr">
              <a:spcBef>
                <a:spcPts val="0"/>
              </a:spcBef>
              <a:buNone/>
              <a:defRPr b="0" i="0" sz="3600" u="none" cap="none" strike="noStrike">
                <a:solidFill>
                  <a:srgbClr val="CCDFFB"/>
                </a:solidFill>
                <a:latin typeface="Century Schoolbook"/>
                <a:ea typeface="Century Schoolbook"/>
                <a:cs typeface="Century Schoolbook"/>
                <a:sym typeface="Century Schoolbook"/>
              </a:defRPr>
            </a:lvl9pPr>
          </a:lstStyle>
          <a:p>
            <a:pPr indent="0" lvl="0" marL="0" rtl="0" algn="ctr">
              <a:spcBef>
                <a:spcPts val="0"/>
              </a:spcBef>
              <a:spcAft>
                <a:spcPts val="0"/>
              </a:spcAft>
              <a:buNone/>
            </a:pP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 name="Shape 23"/>
        <p:cNvGrpSpPr/>
        <p:nvPr/>
      </p:nvGrpSpPr>
      <p:grpSpPr>
        <a:xfrm>
          <a:off x="0" y="0"/>
          <a:ext cx="0" cy="0"/>
          <a:chOff x="0" y="0"/>
          <a:chExt cx="0" cy="0"/>
        </a:xfrm>
      </p:grpSpPr>
      <p:sp>
        <p:nvSpPr>
          <p:cNvPr id="24" name="Google Shape;24;p47"/>
          <p:cNvSpPr/>
          <p:nvPr/>
        </p:nvSpPr>
        <p:spPr>
          <a:xfrm>
            <a:off x="11292840" y="0"/>
            <a:ext cx="914400" cy="6858000"/>
          </a:xfrm>
          <a:prstGeom prst="rect">
            <a:avLst/>
          </a:prstGeom>
          <a:solidFill>
            <a:srgbClr val="1B1E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7"/>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entury Schoolbook"/>
              <a:buNone/>
              <a:defRPr b="0" i="0" sz="4400" u="none" cap="none" strike="noStrike">
                <a:solidFill>
                  <a:schemeClr val="dk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7"/>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95000"/>
              </a:lnSpc>
              <a:spcBef>
                <a:spcPts val="1400"/>
              </a:spcBef>
              <a:spcAft>
                <a:spcPts val="0"/>
              </a:spcAft>
              <a:buClr>
                <a:schemeClr val="accent1"/>
              </a:buClr>
              <a:buSzPts val="1440"/>
              <a:buFont typeface="Arial"/>
              <a:buChar char="•"/>
              <a:defRPr b="0" i="0" sz="1800" u="none" cap="none" strike="noStrike">
                <a:solidFill>
                  <a:schemeClr val="dk1"/>
                </a:solidFill>
                <a:latin typeface="Century Schoolbook"/>
                <a:ea typeface="Century Schoolbook"/>
                <a:cs typeface="Century Schoolbook"/>
                <a:sym typeface="Century Schoolbook"/>
              </a:defRPr>
            </a:lvl1pPr>
            <a:lvl2pPr indent="-330200" lvl="1" marL="914400" marR="0" rtl="0" algn="l">
              <a:lnSpc>
                <a:spcPct val="90000"/>
              </a:lnSpc>
              <a:spcBef>
                <a:spcPts val="300"/>
              </a:spcBef>
              <a:spcAft>
                <a:spcPts val="0"/>
              </a:spcAft>
              <a:buClr>
                <a:schemeClr val="accent1"/>
              </a:buClr>
              <a:buSzPts val="1600"/>
              <a:buFont typeface="Noto Sans Symbols"/>
              <a:buChar char="●"/>
              <a:defRPr b="0" i="0" sz="1600" u="none" cap="none" strike="noStrike">
                <a:solidFill>
                  <a:srgbClr val="262626"/>
                </a:solidFill>
                <a:latin typeface="Century Schoolbook"/>
                <a:ea typeface="Century Schoolbook"/>
                <a:cs typeface="Century Schoolbook"/>
                <a:sym typeface="Century Schoolbook"/>
              </a:defRPr>
            </a:lvl2pPr>
            <a:lvl3pPr indent="-317500" lvl="2" marL="13716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262626"/>
                </a:solidFill>
                <a:latin typeface="Century Schoolbook"/>
                <a:ea typeface="Century Schoolbook"/>
                <a:cs typeface="Century Schoolbook"/>
                <a:sym typeface="Century Schoolbook"/>
              </a:defRPr>
            </a:lvl3pPr>
            <a:lvl4pPr indent="-317500" lvl="3" marL="18288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262626"/>
                </a:solidFill>
                <a:latin typeface="Century Schoolbook"/>
                <a:ea typeface="Century Schoolbook"/>
                <a:cs typeface="Century Schoolbook"/>
                <a:sym typeface="Century Schoolbook"/>
              </a:defRPr>
            </a:lvl4pPr>
            <a:lvl5pPr indent="-317500" lvl="4" marL="22860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262626"/>
                </a:solidFill>
                <a:latin typeface="Century Schoolbook"/>
                <a:ea typeface="Century Schoolbook"/>
                <a:cs typeface="Century Schoolbook"/>
                <a:sym typeface="Century Schoolbook"/>
              </a:defRPr>
            </a:lvl5pPr>
            <a:lvl6pPr indent="-317500" lvl="5" marL="27432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262626"/>
                </a:solidFill>
                <a:latin typeface="Century Schoolbook"/>
                <a:ea typeface="Century Schoolbook"/>
                <a:cs typeface="Century Schoolbook"/>
                <a:sym typeface="Century Schoolbook"/>
              </a:defRPr>
            </a:lvl6pPr>
            <a:lvl7pPr indent="-317500" lvl="6" marL="32004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262626"/>
                </a:solidFill>
                <a:latin typeface="Century Schoolbook"/>
                <a:ea typeface="Century Schoolbook"/>
                <a:cs typeface="Century Schoolbook"/>
                <a:sym typeface="Century Schoolbook"/>
              </a:defRPr>
            </a:lvl7pPr>
            <a:lvl8pPr indent="-317500" lvl="7" marL="36576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262626"/>
                </a:solidFill>
                <a:latin typeface="Century Schoolbook"/>
                <a:ea typeface="Century Schoolbook"/>
                <a:cs typeface="Century Schoolbook"/>
                <a:sym typeface="Century Schoolbook"/>
              </a:defRPr>
            </a:lvl8pPr>
            <a:lvl9pPr indent="-317500" lvl="8" marL="4114800" marR="0" rtl="0" algn="l">
              <a:lnSpc>
                <a:spcPct val="90000"/>
              </a:lnSpc>
              <a:spcBef>
                <a:spcPts val="300"/>
              </a:spcBef>
              <a:spcAft>
                <a:spcPts val="300"/>
              </a:spcAft>
              <a:buClr>
                <a:schemeClr val="accent1"/>
              </a:buClr>
              <a:buSzPts val="1400"/>
              <a:buFont typeface="Noto Sans Symbols"/>
              <a:buChar char="●"/>
              <a:defRPr b="0" i="0" sz="1400" u="none" cap="none" strike="noStrike">
                <a:solidFill>
                  <a:srgbClr val="262626"/>
                </a:solidFill>
                <a:latin typeface="Century Schoolbook"/>
                <a:ea typeface="Century Schoolbook"/>
                <a:cs typeface="Century Schoolbook"/>
                <a:sym typeface="Century Schoolbook"/>
              </a:defRPr>
            </a:lvl9pPr>
          </a:lstStyle>
          <a:p/>
        </p:txBody>
      </p:sp>
      <p:sp>
        <p:nvSpPr>
          <p:cNvPr id="27" name="Google Shape;27;p47"/>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rgbClr val="C8CBE6"/>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9pPr>
          </a:lstStyle>
          <a:p/>
        </p:txBody>
      </p:sp>
      <p:sp>
        <p:nvSpPr>
          <p:cNvPr id="28" name="Google Shape;28;p47"/>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rgbClr val="C8CBE6"/>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9pPr>
          </a:lstStyle>
          <a:p/>
        </p:txBody>
      </p:sp>
      <p:sp>
        <p:nvSpPr>
          <p:cNvPr id="29" name="Google Shape;29;p47"/>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rtl="0" algn="ctr">
              <a:spcBef>
                <a:spcPts val="0"/>
              </a:spcBef>
              <a:buNone/>
              <a:defRPr b="0" i="0" sz="3600" u="none" cap="none" strike="noStrike">
                <a:solidFill>
                  <a:srgbClr val="5963B8"/>
                </a:solidFill>
                <a:latin typeface="Century Schoolbook"/>
                <a:ea typeface="Century Schoolbook"/>
                <a:cs typeface="Century Schoolbook"/>
                <a:sym typeface="Century Schoolbook"/>
              </a:defRPr>
            </a:lvl1pPr>
            <a:lvl2pPr indent="0" lvl="1" marL="0" marR="0" rtl="0" algn="ctr">
              <a:spcBef>
                <a:spcPts val="0"/>
              </a:spcBef>
              <a:buNone/>
              <a:defRPr b="0" i="0" sz="3600" u="none" cap="none" strike="noStrike">
                <a:solidFill>
                  <a:srgbClr val="5963B8"/>
                </a:solidFill>
                <a:latin typeface="Century Schoolbook"/>
                <a:ea typeface="Century Schoolbook"/>
                <a:cs typeface="Century Schoolbook"/>
                <a:sym typeface="Century Schoolbook"/>
              </a:defRPr>
            </a:lvl2pPr>
            <a:lvl3pPr indent="0" lvl="2" marL="0" marR="0" rtl="0" algn="ctr">
              <a:spcBef>
                <a:spcPts val="0"/>
              </a:spcBef>
              <a:buNone/>
              <a:defRPr b="0" i="0" sz="3600" u="none" cap="none" strike="noStrike">
                <a:solidFill>
                  <a:srgbClr val="5963B8"/>
                </a:solidFill>
                <a:latin typeface="Century Schoolbook"/>
                <a:ea typeface="Century Schoolbook"/>
                <a:cs typeface="Century Schoolbook"/>
                <a:sym typeface="Century Schoolbook"/>
              </a:defRPr>
            </a:lvl3pPr>
            <a:lvl4pPr indent="0" lvl="3" marL="0" marR="0" rtl="0" algn="ctr">
              <a:spcBef>
                <a:spcPts val="0"/>
              </a:spcBef>
              <a:buNone/>
              <a:defRPr b="0" i="0" sz="3600" u="none" cap="none" strike="noStrike">
                <a:solidFill>
                  <a:srgbClr val="5963B8"/>
                </a:solidFill>
                <a:latin typeface="Century Schoolbook"/>
                <a:ea typeface="Century Schoolbook"/>
                <a:cs typeface="Century Schoolbook"/>
                <a:sym typeface="Century Schoolbook"/>
              </a:defRPr>
            </a:lvl4pPr>
            <a:lvl5pPr indent="0" lvl="4" marL="0" marR="0" rtl="0" algn="ctr">
              <a:spcBef>
                <a:spcPts val="0"/>
              </a:spcBef>
              <a:buNone/>
              <a:defRPr b="0" i="0" sz="3600" u="none" cap="none" strike="noStrike">
                <a:solidFill>
                  <a:srgbClr val="5963B8"/>
                </a:solidFill>
                <a:latin typeface="Century Schoolbook"/>
                <a:ea typeface="Century Schoolbook"/>
                <a:cs typeface="Century Schoolbook"/>
                <a:sym typeface="Century Schoolbook"/>
              </a:defRPr>
            </a:lvl5pPr>
            <a:lvl6pPr indent="0" lvl="5" marL="0" marR="0" rtl="0" algn="ctr">
              <a:spcBef>
                <a:spcPts val="0"/>
              </a:spcBef>
              <a:buNone/>
              <a:defRPr b="0" i="0" sz="3600" u="none" cap="none" strike="noStrike">
                <a:solidFill>
                  <a:srgbClr val="5963B8"/>
                </a:solidFill>
                <a:latin typeface="Century Schoolbook"/>
                <a:ea typeface="Century Schoolbook"/>
                <a:cs typeface="Century Schoolbook"/>
                <a:sym typeface="Century Schoolbook"/>
              </a:defRPr>
            </a:lvl6pPr>
            <a:lvl7pPr indent="0" lvl="6" marL="0" marR="0" rtl="0" algn="ctr">
              <a:spcBef>
                <a:spcPts val="0"/>
              </a:spcBef>
              <a:buNone/>
              <a:defRPr b="0" i="0" sz="3600" u="none" cap="none" strike="noStrike">
                <a:solidFill>
                  <a:srgbClr val="5963B8"/>
                </a:solidFill>
                <a:latin typeface="Century Schoolbook"/>
                <a:ea typeface="Century Schoolbook"/>
                <a:cs typeface="Century Schoolbook"/>
                <a:sym typeface="Century Schoolbook"/>
              </a:defRPr>
            </a:lvl7pPr>
            <a:lvl8pPr indent="0" lvl="7" marL="0" marR="0" rtl="0" algn="ctr">
              <a:spcBef>
                <a:spcPts val="0"/>
              </a:spcBef>
              <a:buNone/>
              <a:defRPr b="0" i="0" sz="3600" u="none" cap="none" strike="noStrike">
                <a:solidFill>
                  <a:srgbClr val="5963B8"/>
                </a:solidFill>
                <a:latin typeface="Century Schoolbook"/>
                <a:ea typeface="Century Schoolbook"/>
                <a:cs typeface="Century Schoolbook"/>
                <a:sym typeface="Century Schoolbook"/>
              </a:defRPr>
            </a:lvl8pPr>
            <a:lvl9pPr indent="0" lvl="8" marL="0" marR="0" rtl="0" algn="ctr">
              <a:spcBef>
                <a:spcPts val="0"/>
              </a:spcBef>
              <a:buNone/>
              <a:defRPr b="0" i="0" sz="3600" u="none" cap="none" strike="noStrike">
                <a:solidFill>
                  <a:srgbClr val="5963B8"/>
                </a:solidFill>
                <a:latin typeface="Century Schoolbook"/>
                <a:ea typeface="Century Schoolbook"/>
                <a:cs typeface="Century Schoolbook"/>
                <a:sym typeface="Century Schoolbook"/>
              </a:defRPr>
            </a:lvl9pPr>
          </a:lstStyle>
          <a:p>
            <a:pPr indent="0" lvl="0" marL="0" rtl="0" algn="ctr">
              <a:spcBef>
                <a:spcPts val="0"/>
              </a:spcBef>
              <a:spcAft>
                <a:spcPts val="0"/>
              </a:spcAft>
              <a:buNone/>
            </a:pP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jpg"/><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goo-gl.su/zkn7"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jpg"/><Relationship Id="rId4" Type="http://schemas.openxmlformats.org/officeDocument/2006/relationships/image" Target="../media/image1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jp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
          <p:cNvSpPr txBox="1"/>
          <p:nvPr>
            <p:ph type="ctrTitle"/>
          </p:nvPr>
        </p:nvSpPr>
        <p:spPr>
          <a:xfrm>
            <a:off x="1386840" y="2057400"/>
            <a:ext cx="9418320" cy="2066626"/>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chemeClr val="lt1"/>
              </a:buClr>
              <a:buSzPts val="4800"/>
              <a:buFont typeface="Century Schoolbook"/>
              <a:buNone/>
            </a:pPr>
            <a:r>
              <a:rPr lang="ru-RU" sz="4800"/>
              <a:t>Лекция 1.</a:t>
            </a:r>
            <a:br>
              <a:rPr lang="ru-RU" sz="4800"/>
            </a:br>
            <a:r>
              <a:rPr lang="ru-RU" sz="4800"/>
              <a:t>Эволюция операционных систем</a:t>
            </a:r>
            <a:endParaRPr/>
          </a:p>
        </p:txBody>
      </p:sp>
      <p:sp>
        <p:nvSpPr>
          <p:cNvPr id="107" name="Google Shape;107;p1"/>
          <p:cNvSpPr txBox="1"/>
          <p:nvPr>
            <p:ph idx="1" type="subTitle"/>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76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0"/>
          <p:cNvSpPr txBox="1"/>
          <p:nvPr>
            <p:ph idx="1" type="body"/>
          </p:nvPr>
        </p:nvSpPr>
        <p:spPr>
          <a:xfrm>
            <a:off x="181913" y="5636707"/>
            <a:ext cx="10972120" cy="1008867"/>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lang="ru-RU"/>
              <a:t>В 1944 году группой ученых (включая Алана Тьюринга) в Бетшли Парк (Великобритания) был построен и запрограммирован «Колоссус».</a:t>
            </a:r>
            <a:endParaRPr/>
          </a:p>
        </p:txBody>
      </p:sp>
      <p:sp>
        <p:nvSpPr>
          <p:cNvPr id="169" name="Google Shape;169;p10"/>
          <p:cNvSpPr txBox="1"/>
          <p:nvPr>
            <p:ph type="title"/>
          </p:nvPr>
        </p:nvSpPr>
        <p:spPr>
          <a:xfrm>
            <a:off x="1261872" y="365760"/>
            <a:ext cx="9692640" cy="70515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Первое поколение (1945 – 1955)</a:t>
            </a:r>
            <a:endParaRPr/>
          </a:p>
        </p:txBody>
      </p:sp>
      <p:pic>
        <p:nvPicPr>
          <p:cNvPr descr="Frontal view of the reconstructed Colossus at The National Museum of Computing, Bletchley Park.jpg" id="170" name="Google Shape;170;p10"/>
          <p:cNvPicPr preferRelativeResize="0"/>
          <p:nvPr/>
        </p:nvPicPr>
        <p:blipFill rotWithShape="1">
          <a:blip r:embed="rId3">
            <a:alphaModFix/>
          </a:blip>
          <a:srcRect b="0" l="0" r="0" t="0"/>
          <a:stretch/>
        </p:blipFill>
        <p:spPr>
          <a:xfrm>
            <a:off x="289005" y="1070919"/>
            <a:ext cx="10865028" cy="41819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1"/>
          <p:cNvSpPr txBox="1"/>
          <p:nvPr>
            <p:ph idx="1" type="body"/>
          </p:nvPr>
        </p:nvSpPr>
        <p:spPr>
          <a:xfrm>
            <a:off x="2793999" y="5636707"/>
            <a:ext cx="5740401" cy="1008867"/>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lang="ru-RU"/>
              <a:t>В Гарварде Говардом Айкеном построен Марк I.</a:t>
            </a:r>
            <a:endParaRPr/>
          </a:p>
          <a:p>
            <a:pPr indent="0" lvl="0" marL="0" rtl="0" algn="l">
              <a:lnSpc>
                <a:spcPct val="95000"/>
              </a:lnSpc>
              <a:spcBef>
                <a:spcPts val="1600"/>
              </a:spcBef>
              <a:spcAft>
                <a:spcPts val="0"/>
              </a:spcAft>
              <a:buSzPts val="1440"/>
              <a:buNone/>
            </a:pPr>
            <a:r>
              <a:rPr lang="ru-RU"/>
              <a:t>Первый программируемый компьютер.</a:t>
            </a:r>
            <a:endParaRPr/>
          </a:p>
        </p:txBody>
      </p:sp>
      <p:sp>
        <p:nvSpPr>
          <p:cNvPr id="176" name="Google Shape;176;p11"/>
          <p:cNvSpPr txBox="1"/>
          <p:nvPr>
            <p:ph type="title"/>
          </p:nvPr>
        </p:nvSpPr>
        <p:spPr>
          <a:xfrm>
            <a:off x="1261872" y="365760"/>
            <a:ext cx="9692640" cy="70515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Первое поколение (1945 – 1955)</a:t>
            </a:r>
            <a:endParaRPr/>
          </a:p>
        </p:txBody>
      </p:sp>
      <p:pic>
        <p:nvPicPr>
          <p:cNvPr descr="Harvard Mark I Computer - Left Segment.jpg" id="177" name="Google Shape;177;p11"/>
          <p:cNvPicPr preferRelativeResize="0"/>
          <p:nvPr/>
        </p:nvPicPr>
        <p:blipFill rotWithShape="1">
          <a:blip r:embed="rId3">
            <a:alphaModFix/>
          </a:blip>
          <a:srcRect b="0" l="0" r="0" t="0"/>
          <a:stretch/>
        </p:blipFill>
        <p:spPr>
          <a:xfrm>
            <a:off x="2059703" y="1109240"/>
            <a:ext cx="6627097" cy="44489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2"/>
          <p:cNvSpPr txBox="1"/>
          <p:nvPr>
            <p:ph idx="1" type="body"/>
          </p:nvPr>
        </p:nvSpPr>
        <p:spPr>
          <a:xfrm>
            <a:off x="118534" y="5782733"/>
            <a:ext cx="10955866" cy="1007534"/>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95000"/>
              </a:lnSpc>
              <a:spcBef>
                <a:spcPts val="0"/>
              </a:spcBef>
              <a:spcAft>
                <a:spcPts val="0"/>
              </a:spcAft>
              <a:buSzPct val="79999"/>
              <a:buNone/>
            </a:pPr>
            <a:r>
              <a:rPr lang="ru-RU"/>
              <a:t>В университете штата Пенсильвания Вильям Молчи и его аспирант Джон Преспер Эккерт построили «Эниак»</a:t>
            </a:r>
            <a:endParaRPr/>
          </a:p>
          <a:p>
            <a:pPr indent="0" lvl="0" marL="0" rtl="0" algn="l">
              <a:lnSpc>
                <a:spcPct val="95000"/>
              </a:lnSpc>
              <a:spcBef>
                <a:spcPts val="1600"/>
              </a:spcBef>
              <a:spcAft>
                <a:spcPts val="0"/>
              </a:spcAft>
              <a:buSzPct val="79999"/>
              <a:buNone/>
            </a:pPr>
            <a:r>
              <a:rPr lang="ru-RU"/>
              <a:t>Первый электронный цифровой вычислитель общего назначения, который можно было перепрограммировать для решения широкого спектра задач</a:t>
            </a:r>
            <a:endParaRPr/>
          </a:p>
        </p:txBody>
      </p:sp>
      <p:sp>
        <p:nvSpPr>
          <p:cNvPr id="183" name="Google Shape;183;p12"/>
          <p:cNvSpPr txBox="1"/>
          <p:nvPr>
            <p:ph type="title"/>
          </p:nvPr>
        </p:nvSpPr>
        <p:spPr>
          <a:xfrm>
            <a:off x="1261872" y="365760"/>
            <a:ext cx="9692640" cy="70515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Первое поколение (1945 – 1955)</a:t>
            </a:r>
            <a:endParaRPr/>
          </a:p>
        </p:txBody>
      </p:sp>
      <p:pic>
        <p:nvPicPr>
          <p:cNvPr descr="https://upload.wikimedia.org/wikipedia/commons/thumb/4/4e/Eniac.jpg/1280px-Eniac.jpg" id="184" name="Google Shape;184;p12"/>
          <p:cNvPicPr preferRelativeResize="0"/>
          <p:nvPr/>
        </p:nvPicPr>
        <p:blipFill rotWithShape="1">
          <a:blip r:embed="rId3">
            <a:alphaModFix/>
          </a:blip>
          <a:srcRect b="0" l="0" r="0" t="0"/>
          <a:stretch/>
        </p:blipFill>
        <p:spPr>
          <a:xfrm>
            <a:off x="2467769" y="1036311"/>
            <a:ext cx="6257396" cy="47810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3"/>
          <p:cNvSpPr txBox="1"/>
          <p:nvPr>
            <p:ph idx="1" type="body"/>
          </p:nvPr>
        </p:nvSpPr>
        <p:spPr>
          <a:xfrm>
            <a:off x="563377" y="1902711"/>
            <a:ext cx="3333120" cy="3212986"/>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lang="ru-RU"/>
              <a:t>В 1952 году под руководство Джона фон Неймана построена первая электронная вычислительная машина, архитектура которого используется до сих пор.</a:t>
            </a:r>
            <a:endParaRPr/>
          </a:p>
        </p:txBody>
      </p:sp>
      <p:sp>
        <p:nvSpPr>
          <p:cNvPr id="190" name="Google Shape;190;p13"/>
          <p:cNvSpPr txBox="1"/>
          <p:nvPr>
            <p:ph type="title"/>
          </p:nvPr>
        </p:nvSpPr>
        <p:spPr>
          <a:xfrm>
            <a:off x="1261872" y="365760"/>
            <a:ext cx="9692640" cy="70515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Первое поколение (1945 – 1955)</a:t>
            </a:r>
            <a:endParaRPr/>
          </a:p>
        </p:txBody>
      </p:sp>
      <p:pic>
        <p:nvPicPr>
          <p:cNvPr descr="https://upload.wikimedia.org/wikipedia/commons/b/b3/Julian_Bigelow.jpg" id="191" name="Google Shape;191;p13"/>
          <p:cNvPicPr preferRelativeResize="0"/>
          <p:nvPr/>
        </p:nvPicPr>
        <p:blipFill rotWithShape="1">
          <a:blip r:embed="rId3">
            <a:alphaModFix/>
          </a:blip>
          <a:srcRect b="0" l="0" r="0" t="0"/>
          <a:stretch/>
        </p:blipFill>
        <p:spPr>
          <a:xfrm>
            <a:off x="4285092" y="1394654"/>
            <a:ext cx="5954540" cy="44583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4"/>
          <p:cNvSpPr txBox="1"/>
          <p:nvPr>
            <p:ph type="title"/>
          </p:nvPr>
        </p:nvSpPr>
        <p:spPr>
          <a:xfrm>
            <a:off x="1853514" y="365760"/>
            <a:ext cx="9100998" cy="1100575"/>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entury Schoolbook"/>
              <a:buNone/>
            </a:pPr>
            <a:r>
              <a:rPr lang="ru-RU"/>
              <a:t>Гарвардская архитектура или</a:t>
            </a:r>
            <a:br>
              <a:rPr lang="ru-RU"/>
            </a:br>
            <a:r>
              <a:rPr lang="ru-RU"/>
              <a:t>архитектура фон Неймана</a:t>
            </a:r>
            <a:endParaRPr/>
          </a:p>
        </p:txBody>
      </p:sp>
      <p:pic>
        <p:nvPicPr>
          <p:cNvPr id="198" name="Google Shape;198;p14"/>
          <p:cNvPicPr preferRelativeResize="0"/>
          <p:nvPr>
            <p:ph idx="1" type="body"/>
          </p:nvPr>
        </p:nvPicPr>
        <p:blipFill rotWithShape="1">
          <a:blip r:embed="rId3">
            <a:alphaModFix/>
          </a:blip>
          <a:srcRect b="0" l="0" r="0" t="0"/>
          <a:stretch/>
        </p:blipFill>
        <p:spPr>
          <a:xfrm>
            <a:off x="2719309" y="1523999"/>
            <a:ext cx="5584432" cy="505505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5"/>
          <p:cNvSpPr txBox="1"/>
          <p:nvPr>
            <p:ph idx="1" type="body"/>
          </p:nvPr>
        </p:nvSpPr>
        <p:spPr>
          <a:xfrm>
            <a:off x="118534" y="1070919"/>
            <a:ext cx="4848102" cy="5695641"/>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5000"/>
              </a:lnSpc>
              <a:spcBef>
                <a:spcPts val="0"/>
              </a:spcBef>
              <a:spcAft>
                <a:spcPts val="0"/>
              </a:spcAft>
              <a:buSzPct val="79999"/>
              <a:buNone/>
            </a:pPr>
            <a:r>
              <a:rPr lang="ru-RU"/>
              <a:t>В середине 1950-х годов изобретение и применение транзисторов радикально изменило всю картину. Компьютеры стали достаточно надежными, появилась высокая вероятность того, что машины будут работать довольно долго, выполняя при этом полезные функции. Впервые сложилось четкое разделение между проектировщиками, сборщиками, операторами, программистами и обслуживающим персоналом.</a:t>
            </a:r>
            <a:endParaRPr/>
          </a:p>
          <a:p>
            <a:pPr indent="0" lvl="0" marL="0" rtl="0" algn="l">
              <a:lnSpc>
                <a:spcPct val="95000"/>
              </a:lnSpc>
              <a:spcBef>
                <a:spcPts val="1600"/>
              </a:spcBef>
              <a:spcAft>
                <a:spcPts val="0"/>
              </a:spcAft>
              <a:buSzPct val="79999"/>
              <a:buNone/>
            </a:pPr>
            <a:r>
              <a:rPr lang="ru-RU"/>
              <a:t>Машины, называемые теперь </a:t>
            </a:r>
            <a:r>
              <a:rPr b="1" lang="ru-RU"/>
              <a:t>мэйнфреймами</a:t>
            </a:r>
            <a:r>
              <a:rPr lang="ru-RU"/>
              <a:t>. Только большие корпорации, правительственные учреждения или университеты могли позволить себе технику, цена которой исчислялась миллионами долларов. Чтобы выполнить </a:t>
            </a:r>
            <a:r>
              <a:rPr b="1" lang="ru-RU"/>
              <a:t>задание </a:t>
            </a:r>
            <a:r>
              <a:rPr lang="ru-RU"/>
              <a:t>(то есть программу или комплект программ), программист сначала должен был записать его на бумаге (на Фортране или ассемблере), а затем перенести на перфокарты. После этого он должен был принести колоду перфокарт в комнату ввода данных, передать одному из операторов и идти пить кофе в ожидании, когда будет готов результат.</a:t>
            </a:r>
            <a:endParaRPr/>
          </a:p>
        </p:txBody>
      </p:sp>
      <p:sp>
        <p:nvSpPr>
          <p:cNvPr id="204" name="Google Shape;204;p15"/>
          <p:cNvSpPr txBox="1"/>
          <p:nvPr>
            <p:ph type="title"/>
          </p:nvPr>
        </p:nvSpPr>
        <p:spPr>
          <a:xfrm>
            <a:off x="1261872" y="365760"/>
            <a:ext cx="9692640" cy="70515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Второе поколение (1955 – 1965)</a:t>
            </a:r>
            <a:endParaRPr/>
          </a:p>
        </p:txBody>
      </p:sp>
      <p:pic>
        <p:nvPicPr>
          <p:cNvPr descr="IBM System/360 — Википедия" id="205" name="Google Shape;205;p15"/>
          <p:cNvPicPr preferRelativeResize="0"/>
          <p:nvPr/>
        </p:nvPicPr>
        <p:blipFill rotWithShape="1">
          <a:blip r:embed="rId3">
            <a:alphaModFix/>
          </a:blip>
          <a:srcRect b="0" l="0" r="0" t="0"/>
          <a:stretch/>
        </p:blipFill>
        <p:spPr>
          <a:xfrm>
            <a:off x="4966636" y="1260909"/>
            <a:ext cx="7106830" cy="47378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6"/>
          <p:cNvSpPr txBox="1"/>
          <p:nvPr>
            <p:ph idx="1" type="body"/>
          </p:nvPr>
        </p:nvSpPr>
        <p:spPr>
          <a:xfrm>
            <a:off x="118534" y="1366787"/>
            <a:ext cx="4848102" cy="5399773"/>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t/>
            </a:r>
            <a:endParaRPr/>
          </a:p>
        </p:txBody>
      </p:sp>
      <p:sp>
        <p:nvSpPr>
          <p:cNvPr id="212" name="Google Shape;212;p16"/>
          <p:cNvSpPr txBox="1"/>
          <p:nvPr>
            <p:ph type="title"/>
          </p:nvPr>
        </p:nvSpPr>
        <p:spPr>
          <a:xfrm>
            <a:off x="1261872" y="365760"/>
            <a:ext cx="9692640" cy="70515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Второе поколение (1955 – 1965)</a:t>
            </a:r>
            <a:endParaRPr/>
          </a:p>
        </p:txBody>
      </p:sp>
      <p:pic>
        <p:nvPicPr>
          <p:cNvPr id="213" name="Google Shape;213;p16"/>
          <p:cNvPicPr preferRelativeResize="0"/>
          <p:nvPr/>
        </p:nvPicPr>
        <p:blipFill rotWithShape="1">
          <a:blip r:embed="rId3">
            <a:alphaModFix/>
          </a:blip>
          <a:srcRect b="0" l="0" r="0" t="0"/>
          <a:stretch/>
        </p:blipFill>
        <p:spPr>
          <a:xfrm>
            <a:off x="849155" y="1366787"/>
            <a:ext cx="9767511" cy="447906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7"/>
          <p:cNvSpPr txBox="1"/>
          <p:nvPr>
            <p:ph idx="1" type="body"/>
          </p:nvPr>
        </p:nvSpPr>
        <p:spPr>
          <a:xfrm>
            <a:off x="616980" y="5967663"/>
            <a:ext cx="10337532" cy="433855"/>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lang="ru-RU"/>
              <a:t>Структура типичного задания на операционной системы FMS (Fortran Monitor System)</a:t>
            </a:r>
            <a:endParaRPr/>
          </a:p>
        </p:txBody>
      </p:sp>
      <p:sp>
        <p:nvSpPr>
          <p:cNvPr id="219" name="Google Shape;219;p17"/>
          <p:cNvSpPr txBox="1"/>
          <p:nvPr/>
        </p:nvSpPr>
        <p:spPr>
          <a:xfrm>
            <a:off x="1261872" y="365760"/>
            <a:ext cx="9692640" cy="705159"/>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entury Schoolbook"/>
              <a:buNone/>
            </a:pPr>
            <a:r>
              <a:rPr lang="ru-RU" sz="4400">
                <a:solidFill>
                  <a:schemeClr val="dk1"/>
                </a:solidFill>
                <a:latin typeface="Century Schoolbook"/>
                <a:ea typeface="Century Schoolbook"/>
                <a:cs typeface="Century Schoolbook"/>
                <a:sym typeface="Century Schoolbook"/>
              </a:rPr>
              <a:t>Второе поколение (1955 – 1965)</a:t>
            </a:r>
            <a:endParaRPr sz="4400">
              <a:solidFill>
                <a:schemeClr val="dk1"/>
              </a:solidFill>
              <a:latin typeface="Century Schoolbook"/>
              <a:ea typeface="Century Schoolbook"/>
              <a:cs typeface="Century Schoolbook"/>
              <a:sym typeface="Century Schoolbook"/>
            </a:endParaRPr>
          </a:p>
        </p:txBody>
      </p:sp>
      <p:pic>
        <p:nvPicPr>
          <p:cNvPr id="220" name="Google Shape;220;p17"/>
          <p:cNvPicPr preferRelativeResize="0"/>
          <p:nvPr/>
        </p:nvPicPr>
        <p:blipFill rotWithShape="1">
          <a:blip r:embed="rId3">
            <a:alphaModFix/>
          </a:blip>
          <a:srcRect b="0" l="0" r="0" t="0"/>
          <a:stretch/>
        </p:blipFill>
        <p:spPr>
          <a:xfrm>
            <a:off x="1442162" y="1070919"/>
            <a:ext cx="7826967" cy="45070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8"/>
          <p:cNvSpPr txBox="1"/>
          <p:nvPr>
            <p:ph type="title"/>
          </p:nvPr>
        </p:nvSpPr>
        <p:spPr>
          <a:xfrm>
            <a:off x="1261872" y="365760"/>
            <a:ext cx="9692640" cy="93365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Третье поколение (1965 – 1980)</a:t>
            </a:r>
            <a:endParaRPr/>
          </a:p>
        </p:txBody>
      </p:sp>
      <p:sp>
        <p:nvSpPr>
          <p:cNvPr id="226" name="Google Shape;226;p18"/>
          <p:cNvSpPr txBox="1"/>
          <p:nvPr>
            <p:ph idx="1" type="body"/>
          </p:nvPr>
        </p:nvSpPr>
        <p:spPr>
          <a:xfrm>
            <a:off x="530352" y="1386039"/>
            <a:ext cx="10596452" cy="1771048"/>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lang="ru-RU"/>
              <a:t>К началу 1960-х годов большинство производителей компьютеров имели два различных, не совместимых друг с другом семейства. С одной стороны, это были огромные научные компьютеры с пословной обработкой данных типа IBM 7094, которые использовались для промышленного уровня числовых расчетов в науке и технике, с другой – коммерческие компьютеры с посимвольной обработкой данных, такие как IBM 1401, широко используемые банками и страховыми компаниями для задач сортировки и распечатки данных.</a:t>
            </a:r>
            <a:endParaRPr/>
          </a:p>
        </p:txBody>
      </p:sp>
      <p:pic>
        <p:nvPicPr>
          <p:cNvPr descr="The IBM 7094" id="227" name="Google Shape;227;p18"/>
          <p:cNvPicPr preferRelativeResize="0"/>
          <p:nvPr/>
        </p:nvPicPr>
        <p:blipFill rotWithShape="1">
          <a:blip r:embed="rId3">
            <a:alphaModFix/>
          </a:blip>
          <a:srcRect b="0" l="0" r="0" t="0"/>
          <a:stretch/>
        </p:blipFill>
        <p:spPr>
          <a:xfrm>
            <a:off x="684356" y="3134427"/>
            <a:ext cx="4172816" cy="3357813"/>
          </a:xfrm>
          <a:prstGeom prst="rect">
            <a:avLst/>
          </a:prstGeom>
          <a:noFill/>
          <a:ln>
            <a:noFill/>
          </a:ln>
        </p:spPr>
      </p:pic>
      <p:pic>
        <p:nvPicPr>
          <p:cNvPr descr="IBM 1401 mainframe. I learned programming on this machine. Remember  Autocoder?? | Old computers, Computer history, Ibm" id="228" name="Google Shape;228;p18"/>
          <p:cNvPicPr preferRelativeResize="0"/>
          <p:nvPr/>
        </p:nvPicPr>
        <p:blipFill rotWithShape="1">
          <a:blip r:embed="rId4">
            <a:alphaModFix/>
          </a:blip>
          <a:srcRect b="0" l="0" r="0" t="0"/>
          <a:stretch/>
        </p:blipFill>
        <p:spPr>
          <a:xfrm>
            <a:off x="5993331" y="3134427"/>
            <a:ext cx="4819047" cy="36142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9"/>
          <p:cNvSpPr txBox="1"/>
          <p:nvPr>
            <p:ph type="title"/>
          </p:nvPr>
        </p:nvSpPr>
        <p:spPr>
          <a:xfrm>
            <a:off x="1261872" y="365760"/>
            <a:ext cx="9692640" cy="93365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Третье поколение (1965 – 1980)</a:t>
            </a:r>
            <a:endParaRPr/>
          </a:p>
        </p:txBody>
      </p:sp>
      <p:sp>
        <p:nvSpPr>
          <p:cNvPr id="234" name="Google Shape;234;p19"/>
          <p:cNvSpPr txBox="1"/>
          <p:nvPr>
            <p:ph idx="1" type="body"/>
          </p:nvPr>
        </p:nvSpPr>
        <p:spPr>
          <a:xfrm>
            <a:off x="182880" y="1386039"/>
            <a:ext cx="10943924" cy="177104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5000"/>
              </a:lnSpc>
              <a:spcBef>
                <a:spcPts val="0"/>
              </a:spcBef>
              <a:spcAft>
                <a:spcPts val="0"/>
              </a:spcAft>
              <a:buSzPct val="79999"/>
              <a:buNone/>
            </a:pPr>
            <a:r>
              <a:rPr lang="ru-RU"/>
              <a:t>Фирма IBM попыталась решить эти проблемы разом, выпустив серию машин IBM System/360. Это была серия программно-совместимых машин, в которой компьютеры варьировались от машин, сопоставимых по размерам с IBM 1401, до значительно более крупных и мощных машин, чем IBM 7094. Эти компьютеры различались только ценой и производительностью (максимальным объемом памяти, быстродействием процессора, количеством возможных устройств ввода-вывода и т. д.). Так как все машины имели одинаковые структуру и набор команд, программы, написанные для одного компьютера, могли работать на всех других, по крайней мере, в теории.</a:t>
            </a:r>
            <a:endParaRPr/>
          </a:p>
        </p:txBody>
      </p:sp>
      <p:pic>
        <p:nvPicPr>
          <p:cNvPr descr="IBM System/360 Model 91 - Wikiwand" id="235" name="Google Shape;235;p19"/>
          <p:cNvPicPr preferRelativeResize="0"/>
          <p:nvPr/>
        </p:nvPicPr>
        <p:blipFill rotWithShape="1">
          <a:blip r:embed="rId3">
            <a:alphaModFix/>
          </a:blip>
          <a:srcRect b="0" l="0" r="0" t="0"/>
          <a:stretch/>
        </p:blipFill>
        <p:spPr>
          <a:xfrm>
            <a:off x="2645343" y="3012212"/>
            <a:ext cx="6901314" cy="36474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
          <p:cNvSpPr txBox="1"/>
          <p:nvPr>
            <p:ph type="title"/>
          </p:nvPr>
        </p:nvSpPr>
        <p:spPr>
          <a:xfrm>
            <a:off x="1261872" y="365760"/>
            <a:ext cx="9692640" cy="812251"/>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entury Schoolbook"/>
              <a:buNone/>
            </a:pPr>
            <a:r>
              <a:rPr lang="ru-RU"/>
              <a:t>Виды учебных занятий и аттестация</a:t>
            </a:r>
            <a:endParaRPr/>
          </a:p>
        </p:txBody>
      </p:sp>
      <p:sp>
        <p:nvSpPr>
          <p:cNvPr id="113" name="Google Shape;113;p2"/>
          <p:cNvSpPr txBox="1"/>
          <p:nvPr>
            <p:ph idx="1" type="body"/>
          </p:nvPr>
        </p:nvSpPr>
        <p:spPr>
          <a:xfrm>
            <a:off x="882931" y="1334531"/>
            <a:ext cx="9941588" cy="4843848"/>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b="1" lang="ru-RU"/>
              <a:t>Лектор</a:t>
            </a:r>
            <a:r>
              <a:rPr lang="ru-RU"/>
              <a:t>: старший преподаватель Соболь Александр Михайлович.</a:t>
            </a:r>
            <a:endParaRPr/>
          </a:p>
          <a:p>
            <a:pPr indent="0" lvl="0" marL="0" rtl="0" algn="l">
              <a:lnSpc>
                <a:spcPct val="95000"/>
              </a:lnSpc>
              <a:spcBef>
                <a:spcPts val="1600"/>
              </a:spcBef>
              <a:spcAft>
                <a:spcPts val="0"/>
              </a:spcAft>
              <a:buSzPts val="1440"/>
              <a:buNone/>
            </a:pPr>
            <a:r>
              <a:rPr b="1" lang="ru-RU"/>
              <a:t>Всего </a:t>
            </a:r>
            <a:r>
              <a:rPr lang="ru-RU"/>
              <a:t>16 лекций, 4 лабораторных работ и 2 коллоквиума.</a:t>
            </a:r>
            <a:endParaRPr/>
          </a:p>
          <a:p>
            <a:pPr indent="0" lvl="0" marL="0" rtl="0" algn="l">
              <a:lnSpc>
                <a:spcPct val="95000"/>
              </a:lnSpc>
              <a:spcBef>
                <a:spcPts val="1600"/>
              </a:spcBef>
              <a:spcAft>
                <a:spcPts val="0"/>
              </a:spcAft>
              <a:buSzPts val="1440"/>
              <a:buNone/>
            </a:pPr>
            <a:r>
              <a:rPr b="1" lang="ru-RU"/>
              <a:t>Форма текущей аттестации</a:t>
            </a:r>
            <a:r>
              <a:rPr lang="ru-RU"/>
              <a:t>: экзамен.</a:t>
            </a:r>
            <a:endParaRPr/>
          </a:p>
          <a:p>
            <a:pPr indent="0" lvl="0" marL="0" rtl="0" algn="l">
              <a:lnSpc>
                <a:spcPct val="95000"/>
              </a:lnSpc>
              <a:spcBef>
                <a:spcPts val="1600"/>
              </a:spcBef>
              <a:spcAft>
                <a:spcPts val="0"/>
              </a:spcAft>
              <a:buSzPts val="1440"/>
              <a:buNone/>
            </a:pPr>
            <a:r>
              <a:rPr b="1" lang="ru-RU"/>
              <a:t>Время и место</a:t>
            </a:r>
            <a:r>
              <a:rPr lang="ru-RU"/>
              <a:t>: </a:t>
            </a:r>
            <a:r>
              <a:rPr lang="ru-RU"/>
              <a:t>вторник 14.00 - 15.20 ауд. 414-5к</a:t>
            </a:r>
            <a:r>
              <a:rPr lang="ru-RU"/>
              <a:t>.</a:t>
            </a:r>
            <a:endParaRPr/>
          </a:p>
          <a:p>
            <a:pPr indent="0" lvl="0" marL="0" rtl="0" algn="l">
              <a:lnSpc>
                <a:spcPct val="95000"/>
              </a:lnSpc>
              <a:spcBef>
                <a:spcPts val="1600"/>
              </a:spcBef>
              <a:spcAft>
                <a:spcPts val="0"/>
              </a:spcAft>
              <a:buSzPts val="1440"/>
              <a:buNone/>
            </a:pPr>
            <a:r>
              <a:rPr lang="ru-RU"/>
              <a:t>Ссылка на расписание, рейтинг, лекции и лабораторные: </a:t>
            </a:r>
            <a:endParaRPr/>
          </a:p>
          <a:p>
            <a:pPr indent="0" lvl="0" marL="0" rtl="0" algn="l">
              <a:lnSpc>
                <a:spcPct val="95000"/>
              </a:lnSpc>
              <a:spcBef>
                <a:spcPts val="1600"/>
              </a:spcBef>
              <a:spcAft>
                <a:spcPts val="0"/>
              </a:spcAft>
              <a:buSzPts val="1440"/>
              <a:buNone/>
            </a:pPr>
            <a:r>
              <a:rPr lang="ru-RU" u="sng">
                <a:solidFill>
                  <a:schemeClr val="hlink"/>
                </a:solidFill>
                <a:hlinkClick r:id="rId3"/>
              </a:rPr>
              <a:t>https://goo-gl.su/zkn7</a:t>
            </a:r>
            <a:r>
              <a:rPr lang="ru-RU"/>
              <a:t> </a:t>
            </a:r>
            <a:endParaRPr/>
          </a:p>
          <a:p>
            <a:pPr indent="0" lvl="0" marL="0" rtl="0" algn="l">
              <a:lnSpc>
                <a:spcPct val="95000"/>
              </a:lnSpc>
              <a:spcBef>
                <a:spcPts val="1600"/>
              </a:spcBef>
              <a:spcAft>
                <a:spcPts val="0"/>
              </a:spcAft>
              <a:buSzPts val="1440"/>
              <a:buNone/>
            </a:pPr>
            <a:r>
              <a:t/>
            </a:r>
            <a:endParaRPr/>
          </a:p>
        </p:txBody>
      </p:sp>
      <p:pic>
        <p:nvPicPr>
          <p:cNvPr id="114" name="Google Shape;114;p2"/>
          <p:cNvPicPr preferRelativeResize="0"/>
          <p:nvPr/>
        </p:nvPicPr>
        <p:blipFill rotWithShape="1">
          <a:blip r:embed="rId4">
            <a:alphaModFix/>
          </a:blip>
          <a:srcRect b="0" l="0" r="0" t="0"/>
          <a:stretch/>
        </p:blipFill>
        <p:spPr>
          <a:xfrm>
            <a:off x="7568374" y="2951360"/>
            <a:ext cx="3418249" cy="32270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0"/>
          <p:cNvSpPr txBox="1"/>
          <p:nvPr>
            <p:ph idx="1" type="body"/>
          </p:nvPr>
        </p:nvSpPr>
        <p:spPr>
          <a:xfrm>
            <a:off x="164591" y="1828800"/>
            <a:ext cx="10875585" cy="4351337"/>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lang="ru-RU"/>
              <a:t>Основное преимущество «единого семейства» оказалось одновременно и величайшей его слабостью. По замыслу его создателей, все программное обеспечение, включая операционную систему </a:t>
            </a:r>
            <a:r>
              <a:rPr b="1" lang="ru-RU"/>
              <a:t>OS/360</a:t>
            </a:r>
            <a:r>
              <a:rPr lang="ru-RU"/>
              <a:t>, должно было одинаково хорошо работать на всех моделях компьютеров: и в небольших системах, которые часто заменяли машины IBM 1401 и применялись для копирования перфокарт на магнитные ленты, и на огромных системах, заменявших машины IBM 7094 и использовавшихся для расчета прогноза погоды и других сложных вычислений. Операционная система должна была хорошо работать как на машинах с небольшим количеством внешних устройств, так и на системах, применяющих эти устройства в большом количестве. Она должна была работать как в коммерческих, так и в научных областях. Более того, она должна была работать эффективно во всех этих различных сферах применения.</a:t>
            </a:r>
            <a:endParaRPr/>
          </a:p>
          <a:p>
            <a:pPr indent="0" lvl="0" marL="0" rtl="0" algn="l">
              <a:lnSpc>
                <a:spcPct val="95000"/>
              </a:lnSpc>
              <a:spcBef>
                <a:spcPts val="1600"/>
              </a:spcBef>
              <a:spcAft>
                <a:spcPts val="0"/>
              </a:spcAft>
              <a:buSzPts val="1440"/>
              <a:buNone/>
            </a:pPr>
            <a:r>
              <a:rPr lang="ru-RU"/>
              <a:t>Самым важным достижением явилась </a:t>
            </a:r>
            <a:r>
              <a:rPr b="1" lang="ru-RU"/>
              <a:t>многозадачность</a:t>
            </a:r>
            <a:r>
              <a:rPr lang="ru-RU"/>
              <a:t>. На компьютере IBM 7094, когда текущая работа приостанавливалась в ожидании операций ввода-вывода с магнитной ленты или других устройств, центральный процессор просто бездействовал до окончания операции ввода-вывода.</a:t>
            </a:r>
            <a:endParaRPr/>
          </a:p>
        </p:txBody>
      </p:sp>
      <p:sp>
        <p:nvSpPr>
          <p:cNvPr id="241" name="Google Shape;241;p20"/>
          <p:cNvSpPr txBox="1"/>
          <p:nvPr/>
        </p:nvSpPr>
        <p:spPr>
          <a:xfrm>
            <a:off x="1261872" y="365760"/>
            <a:ext cx="9692640" cy="933651"/>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entury Schoolbook"/>
              <a:buNone/>
            </a:pPr>
            <a:r>
              <a:rPr lang="ru-RU" sz="4400">
                <a:solidFill>
                  <a:schemeClr val="dk1"/>
                </a:solidFill>
                <a:latin typeface="Century Schoolbook"/>
                <a:ea typeface="Century Schoolbook"/>
                <a:cs typeface="Century Schoolbook"/>
                <a:sym typeface="Century Schoolbook"/>
              </a:rPr>
              <a:t>Третье поколение (1965 – 1980)</a:t>
            </a:r>
            <a:endParaRPr sz="4400">
              <a:solidFill>
                <a:schemeClr val="dk1"/>
              </a:solidFill>
              <a:latin typeface="Century Schoolbook"/>
              <a:ea typeface="Century Schoolbook"/>
              <a:cs typeface="Century Schoolbook"/>
              <a:sym typeface="Century Schoolboo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1"/>
          <p:cNvSpPr txBox="1"/>
          <p:nvPr>
            <p:ph idx="1" type="body"/>
          </p:nvPr>
        </p:nvSpPr>
        <p:spPr>
          <a:xfrm>
            <a:off x="212718" y="1559293"/>
            <a:ext cx="10875585" cy="4351337"/>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lang="ru-RU"/>
              <a:t>Другим важным плюсом операционных систем третьего поколения стала способность считывать задание с перфокарт на диск по мере того, как их приносили в машинный зал. При окончании выполнения каждого текущего задания операционная система могла загружать новое задание с диска в освободившийся раздел памяти и запускать это задание. Этот технический прием называется </a:t>
            </a:r>
            <a:r>
              <a:rPr b="1" lang="ru-RU"/>
              <a:t>подкачкой </a:t>
            </a:r>
            <a:r>
              <a:rPr lang="ru-RU"/>
              <a:t>данных, или спулингом (spooling — английское слово, которое произошло от Simultaneous Peripheral Operation On Line, то есть совместная периферийная операция в интерактивном режиме), и его также используют для выдачи полученных данных. С появлением подкачки отпала надобность как в 1401-х машинах, так и в многочисленных переносах магнитных лент.</a:t>
            </a:r>
            <a:endParaRPr/>
          </a:p>
        </p:txBody>
      </p:sp>
      <p:sp>
        <p:nvSpPr>
          <p:cNvPr id="247" name="Google Shape;247;p21"/>
          <p:cNvSpPr txBox="1"/>
          <p:nvPr/>
        </p:nvSpPr>
        <p:spPr>
          <a:xfrm>
            <a:off x="1261872" y="365760"/>
            <a:ext cx="9692640" cy="933651"/>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entury Schoolbook"/>
              <a:buNone/>
            </a:pPr>
            <a:r>
              <a:rPr lang="ru-RU" sz="4400">
                <a:solidFill>
                  <a:schemeClr val="dk1"/>
                </a:solidFill>
                <a:latin typeface="Century Schoolbook"/>
                <a:ea typeface="Century Schoolbook"/>
                <a:cs typeface="Century Schoolbook"/>
                <a:sym typeface="Century Schoolbook"/>
              </a:rPr>
              <a:t>Третье поколение (1965 – 1980)</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2"/>
          <p:cNvSpPr txBox="1"/>
          <p:nvPr>
            <p:ph idx="1" type="body"/>
          </p:nvPr>
        </p:nvSpPr>
        <p:spPr>
          <a:xfrm>
            <a:off x="288758" y="1828800"/>
            <a:ext cx="10818796" cy="4822257"/>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lang="ru-RU"/>
              <a:t>Желание сократить время ожидания ответа привело к разработке режима </a:t>
            </a:r>
            <a:r>
              <a:rPr b="1" lang="ru-RU"/>
              <a:t>разделения времени </a:t>
            </a:r>
            <a:r>
              <a:rPr lang="ru-RU"/>
              <a:t>— варианту многозадачности, при котором у каждого пользователя есть свой диалоговый терминал. Если двадцать пользователей зарегистрированы в системе, работающей в режиме разделения времени, и семнадцать из них думают, беседуют или пьют кофе, то центральный процессор по очереди предоставляется трем пользователям, желающим работать на машине. Так как люди, отлаживая программы, обычно выдают короткие команды (например, компилировать процедуру на пяти страницах) чаще, чем длинные (например, упорядочить файл с миллионами записей), то компьютер может обеспечивать быстрое интерактивное обслуживание нескольких пользователей. При этом он может работать над большими пакетами в фоновом режиме, когда центральный процессор не занят другими заданиями. Первая универсальная система с режимом разделения времени </a:t>
            </a:r>
            <a:r>
              <a:rPr b="1" lang="ru-RU"/>
              <a:t>CTSS </a:t>
            </a:r>
            <a:r>
              <a:rPr lang="ru-RU"/>
              <a:t>(Compatible Time Sharing System) была разработана в Массачусетском технологическом институте (M.I.T.) на специально переделанном компьютере IBM 7094 (Corbato et al., 1962). Однако режим разделения времени не стал действительно популярным до тех пор, пока на машинах третьего поколения не получили широкого распространения необходимые технические средства защиты.</a:t>
            </a:r>
            <a:endParaRPr/>
          </a:p>
        </p:txBody>
      </p:sp>
      <p:sp>
        <p:nvSpPr>
          <p:cNvPr id="253" name="Google Shape;253;p22"/>
          <p:cNvSpPr txBox="1"/>
          <p:nvPr/>
        </p:nvSpPr>
        <p:spPr>
          <a:xfrm>
            <a:off x="1145406" y="365760"/>
            <a:ext cx="9809105" cy="933651"/>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entury Schoolbook"/>
              <a:buNone/>
            </a:pPr>
            <a:r>
              <a:rPr lang="ru-RU" sz="4400">
                <a:solidFill>
                  <a:schemeClr val="dk1"/>
                </a:solidFill>
                <a:latin typeface="Century Schoolbook"/>
                <a:ea typeface="Century Schoolbook"/>
                <a:cs typeface="Century Schoolbook"/>
                <a:sym typeface="Century Schoolbook"/>
              </a:rPr>
              <a:t>Третье поколение (1965 – 1980)</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3"/>
          <p:cNvSpPr txBox="1"/>
          <p:nvPr>
            <p:ph idx="1" type="body"/>
          </p:nvPr>
        </p:nvSpPr>
        <p:spPr>
          <a:xfrm>
            <a:off x="375385" y="1828800"/>
            <a:ext cx="10732169" cy="4812632"/>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lang="ru-RU"/>
              <a:t>После создания успешной системы CTSS Массачусетский технологический институт, исследовательские лаборатории Bell Labs и корпорация General Electric (главный на то время изготовитель компьютеров) решили начать разработку универсальной общей компьютерной системы — машины, которая должна была поддерживать одновременную работу сотен пользователей в режиме разделения времени. За основу была взята система распределения электроэнергии. Когда вам нужна электроэнергия, вы просто вставляете штепсель в розетку и получаете столько энергии, сколько вам нужно. Проектировщики этой системы, известной как MULTICS (MULTiplexed Information and Computing Service — мультиплексная информационная и вычислительная служба), представляли себе одну огромную вычислительную машину, воспользоваться услугами которой мог любой проживающий в окрестностях Бостона человек. Мысль о том, что машины в десять тысяч раз мощнее, чем их мэйнфрейм GEE645, будут продаваться миллионами по 1000 долларов за штуку всего лишь через каких-нибудь 40 лет, показалась бы им чистейшей научной фантастикой. Это было бы сродни мысли о сверхзвуковых трансатлантических подводных поездах для современного человека.</a:t>
            </a:r>
            <a:endParaRPr/>
          </a:p>
        </p:txBody>
      </p:sp>
      <p:sp>
        <p:nvSpPr>
          <p:cNvPr id="259" name="Google Shape;259;p23"/>
          <p:cNvSpPr txBox="1"/>
          <p:nvPr/>
        </p:nvSpPr>
        <p:spPr>
          <a:xfrm>
            <a:off x="1145406" y="365760"/>
            <a:ext cx="9809105" cy="933651"/>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entury Schoolbook"/>
              <a:buNone/>
            </a:pPr>
            <a:r>
              <a:rPr lang="ru-RU" sz="4400">
                <a:solidFill>
                  <a:schemeClr val="dk1"/>
                </a:solidFill>
                <a:latin typeface="Century Schoolbook"/>
                <a:ea typeface="Century Schoolbook"/>
                <a:cs typeface="Century Schoolbook"/>
                <a:sym typeface="Century Schoolbook"/>
              </a:rPr>
              <a:t>Третье поколение (1965 – 1980)</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4"/>
          <p:cNvSpPr txBox="1"/>
          <p:nvPr>
            <p:ph idx="1" type="body"/>
          </p:nvPr>
        </p:nvSpPr>
        <p:spPr>
          <a:xfrm>
            <a:off x="375385" y="1386038"/>
            <a:ext cx="5560195" cy="5255394"/>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lang="ru-RU"/>
              <a:t>Несмотря на коммерческую неудачу, система MULTICS оказала существенное влияние на последующие операционные системы (особенно на UNIX и ее производные, на FreeBSD, Linux, IOS и Android). Этот факт описан во многих статьях и книгах (Corbato et al., 1972; Corbato and Vyssotsky, 1965; Daley end Dennis, 1968; Organick, 1972; Saltzer, 1974). </a:t>
            </a:r>
            <a:endParaRPr/>
          </a:p>
          <a:p>
            <a:pPr indent="0" lvl="0" marL="0" rtl="0" algn="l">
              <a:lnSpc>
                <a:spcPct val="95000"/>
              </a:lnSpc>
              <a:spcBef>
                <a:spcPts val="1600"/>
              </a:spcBef>
              <a:spcAft>
                <a:spcPts val="0"/>
              </a:spcAft>
              <a:buSzPts val="1440"/>
              <a:buNone/>
            </a:pPr>
            <a:r>
              <a:rPr lang="ru-RU"/>
              <a:t>Еще одной важной разработкой времен третьего поколения были мини-компьютеры, невероятный взлет популярности которых начался с выпуска корпорацией DEC машины PDP-1. Компьютеры PDP-1 обладали оперативной памятью, состоящей всего лишь из 4 К 18-битовых слов, но стоили всего 120 тыс. долларов за одну машину (это меньше 5 % от цены IBM 7094) и поэтому расхватывались как горячие пирожки.</a:t>
            </a:r>
            <a:endParaRPr/>
          </a:p>
        </p:txBody>
      </p:sp>
      <p:sp>
        <p:nvSpPr>
          <p:cNvPr id="265" name="Google Shape;265;p24"/>
          <p:cNvSpPr txBox="1"/>
          <p:nvPr/>
        </p:nvSpPr>
        <p:spPr>
          <a:xfrm>
            <a:off x="1145406" y="365760"/>
            <a:ext cx="9809105" cy="933651"/>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entury Schoolbook"/>
              <a:buNone/>
            </a:pPr>
            <a:r>
              <a:rPr lang="ru-RU" sz="4400">
                <a:solidFill>
                  <a:schemeClr val="dk1"/>
                </a:solidFill>
                <a:latin typeface="Century Schoolbook"/>
                <a:ea typeface="Century Schoolbook"/>
                <a:cs typeface="Century Schoolbook"/>
                <a:sym typeface="Century Schoolbook"/>
              </a:rPr>
              <a:t>Третье поколение (1965 – 1980)</a:t>
            </a:r>
            <a:endParaRPr/>
          </a:p>
        </p:txBody>
      </p:sp>
      <p:pic>
        <p:nvPicPr>
          <p:cNvPr descr="PDP-1 — Википедия" id="266" name="Google Shape;266;p24"/>
          <p:cNvPicPr preferRelativeResize="0"/>
          <p:nvPr/>
        </p:nvPicPr>
        <p:blipFill rotWithShape="1">
          <a:blip r:embed="rId3">
            <a:alphaModFix/>
          </a:blip>
          <a:srcRect b="0" l="0" r="0" t="0"/>
          <a:stretch/>
        </p:blipFill>
        <p:spPr>
          <a:xfrm>
            <a:off x="6256421" y="1684421"/>
            <a:ext cx="5935579" cy="445168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5"/>
          <p:cNvSpPr txBox="1"/>
          <p:nvPr>
            <p:ph type="title"/>
          </p:nvPr>
        </p:nvSpPr>
        <p:spPr>
          <a:xfrm>
            <a:off x="1261872" y="365760"/>
            <a:ext cx="9692640" cy="84702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Третье поколение (1965 – 1980)</a:t>
            </a:r>
            <a:endParaRPr/>
          </a:p>
        </p:txBody>
      </p:sp>
      <p:sp>
        <p:nvSpPr>
          <p:cNvPr id="272" name="Google Shape;272;p25"/>
          <p:cNvSpPr txBox="1"/>
          <p:nvPr>
            <p:ph idx="1" type="body"/>
          </p:nvPr>
        </p:nvSpPr>
        <p:spPr>
          <a:xfrm>
            <a:off x="356135" y="1280160"/>
            <a:ext cx="5265019" cy="5467149"/>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5000"/>
              </a:lnSpc>
              <a:spcBef>
                <a:spcPts val="0"/>
              </a:spcBef>
              <a:spcAft>
                <a:spcPts val="0"/>
              </a:spcAft>
              <a:buSzPct val="79999"/>
              <a:buNone/>
            </a:pPr>
            <a:r>
              <a:rPr lang="ru-RU"/>
              <a:t>Кен Томпсон (Ken Thompson), один из ведущих специалистов Bell Labs, работавший над проектом MULTICS, чуть позже нашел мини-компьютер PDP-7, которым никто не пользовался, и решил написать упрощенную однопользовательскую версию системы MULTICS. Эта работа позже переросла в операционную систему </a:t>
            </a:r>
            <a:r>
              <a:rPr b="1" lang="ru-RU"/>
              <a:t>UNIX</a:t>
            </a:r>
            <a:r>
              <a:rPr lang="ru-RU"/>
              <a:t>, ставшую популярной в академических кругах, правительственных учреждениях и во многих компаниях.</a:t>
            </a:r>
            <a:endParaRPr/>
          </a:p>
          <a:p>
            <a:pPr indent="0" lvl="0" marL="0" rtl="0" algn="l">
              <a:lnSpc>
                <a:spcPct val="95000"/>
              </a:lnSpc>
              <a:spcBef>
                <a:spcPts val="1600"/>
              </a:spcBef>
              <a:spcAft>
                <a:spcPts val="0"/>
              </a:spcAft>
              <a:buSzPct val="79999"/>
              <a:buNone/>
            </a:pPr>
            <a:r>
              <a:rPr lang="ru-RU"/>
              <a:t>Чтобы появилась возможность писать программы, работающие в любой UNIX-системе, Институт инженеров по электротехнике и электронике (IEEE) разработал стандарт системы UNIX, названный </a:t>
            </a:r>
            <a:r>
              <a:rPr b="1" lang="ru-RU"/>
              <a:t>POSIX</a:t>
            </a:r>
            <a:r>
              <a:rPr lang="ru-RU"/>
              <a:t>, который в настоящее время поддерживается большинством версий UNIX. Стандарт POSIX определяет минимальный интерфейс системных вызовов, который должны поддерживать совместимые с ним системы UNIX. Фактически на данный момент POSIX-интерфейс поддерживается также рядом других операционных систем.</a:t>
            </a:r>
            <a:endParaRPr/>
          </a:p>
        </p:txBody>
      </p:sp>
      <p:pic>
        <p:nvPicPr>
          <p:cNvPr descr="PDP-7 — Википедия" id="273" name="Google Shape;273;p25"/>
          <p:cNvPicPr preferRelativeResize="0"/>
          <p:nvPr/>
        </p:nvPicPr>
        <p:blipFill rotWithShape="1">
          <a:blip r:embed="rId3">
            <a:alphaModFix/>
          </a:blip>
          <a:srcRect b="0" l="0" r="0" t="0"/>
          <a:stretch/>
        </p:blipFill>
        <p:spPr>
          <a:xfrm>
            <a:off x="5621154" y="1453415"/>
            <a:ext cx="6214711" cy="466103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6"/>
          <p:cNvSpPr txBox="1"/>
          <p:nvPr>
            <p:ph type="title"/>
          </p:nvPr>
        </p:nvSpPr>
        <p:spPr>
          <a:xfrm>
            <a:off x="1261872" y="365760"/>
            <a:ext cx="9692640" cy="83739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Третье поколение (1965 – 1980)</a:t>
            </a:r>
            <a:endParaRPr/>
          </a:p>
        </p:txBody>
      </p:sp>
      <p:sp>
        <p:nvSpPr>
          <p:cNvPr id="279" name="Google Shape;279;p26"/>
          <p:cNvSpPr txBox="1"/>
          <p:nvPr>
            <p:ph idx="1" type="body"/>
          </p:nvPr>
        </p:nvSpPr>
        <p:spPr>
          <a:xfrm>
            <a:off x="299344" y="1405289"/>
            <a:ext cx="10655167" cy="5086951"/>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lang="ru-RU"/>
              <a:t>В 1987 году Кен Топсон выпустил в образовательных целях небольшой клон системы UNIX, так называемую систему </a:t>
            </a:r>
            <a:r>
              <a:rPr b="1" lang="ru-RU"/>
              <a:t>MINIX</a:t>
            </a:r>
            <a:r>
              <a:rPr lang="ru-RU"/>
              <a:t>. Функционально система MINIX очень похожа на UNIX, включая поддержку стандарта POSIX. С тех пор исходная версия превратилась в MINIX 3, систему, обладающую высокой модульностью и ориентированную на достижение очень высокой надежности. Она способна на лету определять и заменять дефектные и даже поврежденные модули (например, драйверы устройств ввода-вывода) без перезагрузки и нарушения хода выполнения запущенных программ. </a:t>
            </a:r>
            <a:endParaRPr/>
          </a:p>
          <a:p>
            <a:pPr indent="0" lvl="0" marL="0" rtl="0" algn="l">
              <a:lnSpc>
                <a:spcPct val="95000"/>
              </a:lnSpc>
              <a:spcBef>
                <a:spcPts val="1600"/>
              </a:spcBef>
              <a:spcAft>
                <a:spcPts val="0"/>
              </a:spcAft>
              <a:buSzPts val="1440"/>
              <a:buNone/>
            </a:pPr>
            <a:r>
              <a:rPr lang="ru-RU"/>
              <a:t>Желание получить свободно распространяемую версию MINIX (в отличие от образовательной) привело к тому, что финский студент Линус Торвальдс (Linus Torvalds) создал систему </a:t>
            </a:r>
            <a:r>
              <a:rPr b="1" lang="ru-RU"/>
              <a:t>Linux</a:t>
            </a:r>
            <a:r>
              <a:rPr lang="ru-RU"/>
              <a:t>. Система MINIX стала непосредственным вдохновляющим фактором и основой для этой разработки, которая первоначально поддерживала различные особенности MINIX (например, ее файловую систему). С тех пор система Linux во многом и многими была существенно расширена, но все еще сохраняет исходную структуру, общую для MINIX и UNIX. Читателям, интересующимся подробной историей развития Linux и свободного программного обеспечения.</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7"/>
          <p:cNvSpPr txBox="1"/>
          <p:nvPr>
            <p:ph type="title"/>
          </p:nvPr>
        </p:nvSpPr>
        <p:spPr>
          <a:xfrm>
            <a:off x="134754" y="365760"/>
            <a:ext cx="10819758" cy="625642"/>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entury Schoolbook"/>
              <a:buNone/>
            </a:pPr>
            <a:r>
              <a:rPr lang="ru-RU" sz="4000"/>
              <a:t>Развитие UNIX-ориентированных систем</a:t>
            </a:r>
            <a:endParaRPr sz="4000"/>
          </a:p>
        </p:txBody>
      </p:sp>
      <p:sp>
        <p:nvSpPr>
          <p:cNvPr id="285" name="Google Shape;285;p27"/>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rmAutofit/>
          </a:bodyPr>
          <a:lstStyle/>
          <a:p>
            <a:pPr indent="-91440" lvl="0" marL="182880" rtl="0" algn="l">
              <a:lnSpc>
                <a:spcPct val="95000"/>
              </a:lnSpc>
              <a:spcBef>
                <a:spcPts val="0"/>
              </a:spcBef>
              <a:spcAft>
                <a:spcPts val="0"/>
              </a:spcAft>
              <a:buSzPts val="1440"/>
              <a:buNone/>
            </a:pPr>
            <a:r>
              <a:t/>
            </a:r>
            <a:endParaRPr/>
          </a:p>
        </p:txBody>
      </p:sp>
      <p:pic>
        <p:nvPicPr>
          <p:cNvPr descr="https://upload.wikimedia.org/wikipedia/commons/thumb/1/1d/Unix_history-simple.ru.svg/1280px-Unix_history-simple.ru.svg.png" id="286" name="Google Shape;286;p27"/>
          <p:cNvPicPr preferRelativeResize="0"/>
          <p:nvPr/>
        </p:nvPicPr>
        <p:blipFill rotWithShape="1">
          <a:blip r:embed="rId3">
            <a:alphaModFix/>
          </a:blip>
          <a:srcRect b="0" l="0" r="0" t="0"/>
          <a:stretch/>
        </p:blipFill>
        <p:spPr>
          <a:xfrm>
            <a:off x="1237488" y="991402"/>
            <a:ext cx="8417359" cy="574727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8"/>
          <p:cNvSpPr txBox="1"/>
          <p:nvPr>
            <p:ph type="title"/>
          </p:nvPr>
        </p:nvSpPr>
        <p:spPr>
          <a:xfrm>
            <a:off x="1020278" y="365760"/>
            <a:ext cx="9934234" cy="9144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entury Schoolbook"/>
              <a:buNone/>
            </a:pPr>
            <a:r>
              <a:rPr lang="ru-RU"/>
              <a:t>Четвертое поколение (1980 – наши дни)</a:t>
            </a:r>
            <a:endParaRPr/>
          </a:p>
        </p:txBody>
      </p:sp>
      <p:sp>
        <p:nvSpPr>
          <p:cNvPr id="292" name="Google Shape;292;p28"/>
          <p:cNvSpPr txBox="1"/>
          <p:nvPr>
            <p:ph idx="1" type="body"/>
          </p:nvPr>
        </p:nvSpPr>
        <p:spPr>
          <a:xfrm>
            <a:off x="482226" y="1434164"/>
            <a:ext cx="7612620" cy="542383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5000"/>
              </a:lnSpc>
              <a:spcBef>
                <a:spcPts val="0"/>
              </a:spcBef>
              <a:spcAft>
                <a:spcPts val="0"/>
              </a:spcAft>
              <a:buSzPct val="79999"/>
              <a:buNone/>
            </a:pPr>
            <a:r>
              <a:rPr lang="ru-RU"/>
              <a:t>Следующий период эволюции операционных систем связан с появлением БИС – больших интегральных схем (LSI, Large Scale Integration) –  кремниевых микросхем, содержащих тысячи транзисторов на одном квадратном сантиметре. С точки зрения архитектуры персональные компьютеры (первоначально называемые </a:t>
            </a:r>
            <a:r>
              <a:rPr b="1" lang="ru-RU"/>
              <a:t>микрокомпьютерами</a:t>
            </a:r>
            <a:r>
              <a:rPr lang="ru-RU"/>
              <a:t>) были во многом похожи на мини-компьютеры класса PDP-11, но, конечно же, отличались по цене.</a:t>
            </a:r>
            <a:endParaRPr/>
          </a:p>
          <a:p>
            <a:pPr indent="0" lvl="0" marL="0" rtl="0" algn="l">
              <a:lnSpc>
                <a:spcPct val="95000"/>
              </a:lnSpc>
              <a:spcBef>
                <a:spcPts val="1600"/>
              </a:spcBef>
              <a:spcAft>
                <a:spcPts val="0"/>
              </a:spcAft>
              <a:buSzPct val="79999"/>
              <a:buNone/>
            </a:pPr>
            <a:r>
              <a:rPr lang="ru-RU"/>
              <a:t>В 1974 году выпустила Intel 8080 – первый универсальный 8-разрядный центральный процессор. Корпорация Intel привлекла к разработкам и написанию нужной операционной системы одного из своих консультантов Гэри Килдэлла (Gary Kildall). Сначала Килдэлл с другом сконструировали контроллер для 8-дюймового гибкого диска, недавно выпущенного компанией Shugart Associates, и подключили этот диск к процессору Intel 8080. Таким образом появился первый микрокомпьютер с диском. Затем Килдэлл создал дисковую операционную систему, названную CP/M (Control Program for Microcomputers – управляющая программа для микрокомпьютеров). Когда Килдэлл заявил о своих правах на CP/M, корпорация Intel удовлетворила его просьбу, поскольку не думала, что у микрокомпьютеров с диском есть будущее. Позже Килдэлл создал компанию Digital Research для дальнейшего развития и продажи CP/M.</a:t>
            </a:r>
            <a:endParaRPr/>
          </a:p>
        </p:txBody>
      </p:sp>
      <p:pic>
        <p:nvPicPr>
          <p:cNvPr descr="Гэри Килдалл: программист в роли бизнесмена - ITC.ua" id="293" name="Google Shape;293;p28"/>
          <p:cNvPicPr preferRelativeResize="0"/>
          <p:nvPr/>
        </p:nvPicPr>
        <p:blipFill rotWithShape="1">
          <a:blip r:embed="rId3">
            <a:alphaModFix/>
          </a:blip>
          <a:srcRect b="0" l="0" r="0" t="0"/>
          <a:stretch/>
        </p:blipFill>
        <p:spPr>
          <a:xfrm>
            <a:off x="8271311" y="1280160"/>
            <a:ext cx="3808396" cy="53513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9"/>
          <p:cNvSpPr txBox="1"/>
          <p:nvPr>
            <p:ph type="title"/>
          </p:nvPr>
        </p:nvSpPr>
        <p:spPr>
          <a:xfrm>
            <a:off x="1020278" y="365760"/>
            <a:ext cx="9934234" cy="9144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entury Schoolbook"/>
              <a:buNone/>
            </a:pPr>
            <a:r>
              <a:rPr lang="ru-RU"/>
              <a:t>Четвертое поколение (1980 – наши дни)</a:t>
            </a:r>
            <a:endParaRPr/>
          </a:p>
        </p:txBody>
      </p:sp>
      <p:sp>
        <p:nvSpPr>
          <p:cNvPr id="299" name="Google Shape;299;p29"/>
          <p:cNvSpPr txBox="1"/>
          <p:nvPr>
            <p:ph idx="1" type="body"/>
          </p:nvPr>
        </p:nvSpPr>
        <p:spPr>
          <a:xfrm>
            <a:off x="318597" y="1434164"/>
            <a:ext cx="10480948" cy="5423836"/>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lang="ru-RU"/>
              <a:t>В 1977 году компания Digital Research переработала CP/M, чтобы сделать ее пригодной для работы на микрокомпьютерах с процессорами Intel 8080 или Zilog Z80, а также с другими процессорами. Затем было написано множество прикладных программ, работающих в CP/M, что позволило этой системе занимать высшую позицию в мире микрокомпьютеров целых 5 лет.</a:t>
            </a:r>
            <a:endParaRPr/>
          </a:p>
          <a:p>
            <a:pPr indent="0" lvl="0" marL="0" rtl="0" algn="l">
              <a:lnSpc>
                <a:spcPct val="95000"/>
              </a:lnSpc>
              <a:spcBef>
                <a:spcPts val="1600"/>
              </a:spcBef>
              <a:spcAft>
                <a:spcPts val="0"/>
              </a:spcAft>
              <a:buSzPts val="1440"/>
              <a:buNone/>
            </a:pPr>
            <a:r>
              <a:rPr lang="ru-RU"/>
              <a:t>В начале 1980-х корпорация IBM разработала IBM PC (Personal Computer — персональный компьютер) и начала искать для него программное обеспечение. Сотрудники IBM связались с Биллом Гейтсом, чтобы получить лицензию на право использования его интерпретатора языка Бейсик. Они также поинтересовались, не знает ли он операционную систему, которая работала бы на IBM PC. Гейтс посоветовал обратиться к Digital Research, тогда главенствующей компании в области операционных систем. Но Килдэлл отказался встречаться с IBM, послав вместо себя своего подчиненного. Что еще хуже, его адвокат даже отказался подписывать соглашение о неразглашении, касающееся еще не выпущенного IBM PC, чем полностью испортил дело. Корпорация IBM снова обратилась к Гейтсу с просьбой обеспечить ее операционной системой.</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3"/>
          <p:cNvSpPr txBox="1"/>
          <p:nvPr>
            <p:ph type="title"/>
          </p:nvPr>
        </p:nvSpPr>
        <p:spPr>
          <a:xfrm>
            <a:off x="2724747" y="292332"/>
            <a:ext cx="7132485" cy="77106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Формирование рейтинга</a:t>
            </a:r>
            <a:endParaRPr/>
          </a:p>
        </p:txBody>
      </p:sp>
      <p:sp>
        <p:nvSpPr>
          <p:cNvPr id="120" name="Google Shape;120;p3"/>
          <p:cNvSpPr txBox="1"/>
          <p:nvPr>
            <p:ph idx="1" type="body"/>
          </p:nvPr>
        </p:nvSpPr>
        <p:spPr>
          <a:xfrm>
            <a:off x="1130066" y="1318055"/>
            <a:ext cx="9180247" cy="489327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5000"/>
              </a:lnSpc>
              <a:spcBef>
                <a:spcPts val="0"/>
              </a:spcBef>
              <a:spcAft>
                <a:spcPts val="0"/>
              </a:spcAft>
              <a:buSzPts val="1440"/>
              <a:buNone/>
            </a:pPr>
            <a:r>
              <a:rPr lang="ru-RU"/>
              <a:t>Лабораторная работа №1 – 12,5%</a:t>
            </a:r>
            <a:endParaRPr/>
          </a:p>
          <a:p>
            <a:pPr indent="0" lvl="0" marL="0" rtl="0" algn="l">
              <a:lnSpc>
                <a:spcPct val="95000"/>
              </a:lnSpc>
              <a:spcBef>
                <a:spcPts val="1600"/>
              </a:spcBef>
              <a:spcAft>
                <a:spcPts val="0"/>
              </a:spcAft>
              <a:buSzPts val="1440"/>
              <a:buNone/>
            </a:pPr>
            <a:r>
              <a:rPr lang="ru-RU"/>
              <a:t>Лабораторная работа №2 – 12,5%</a:t>
            </a:r>
            <a:endParaRPr/>
          </a:p>
          <a:p>
            <a:pPr indent="0" lvl="0" marL="0" rtl="0" algn="l">
              <a:lnSpc>
                <a:spcPct val="95000"/>
              </a:lnSpc>
              <a:spcBef>
                <a:spcPts val="1600"/>
              </a:spcBef>
              <a:spcAft>
                <a:spcPts val="0"/>
              </a:spcAft>
              <a:buSzPts val="1440"/>
              <a:buNone/>
            </a:pPr>
            <a:r>
              <a:rPr lang="ru-RU"/>
              <a:t>Лабораторная работа №3 – 12,5%</a:t>
            </a:r>
            <a:endParaRPr/>
          </a:p>
          <a:p>
            <a:pPr indent="0" lvl="0" marL="0" rtl="0" algn="l">
              <a:lnSpc>
                <a:spcPct val="95000"/>
              </a:lnSpc>
              <a:spcBef>
                <a:spcPts val="1600"/>
              </a:spcBef>
              <a:spcAft>
                <a:spcPts val="0"/>
              </a:spcAft>
              <a:buSzPts val="1440"/>
              <a:buNone/>
            </a:pPr>
            <a:r>
              <a:rPr lang="ru-RU"/>
              <a:t>Лабораторная работа №4 – 12,5%</a:t>
            </a:r>
            <a:endParaRPr/>
          </a:p>
          <a:p>
            <a:pPr indent="0" lvl="0" marL="0" rtl="0" algn="l">
              <a:lnSpc>
                <a:spcPct val="95000"/>
              </a:lnSpc>
              <a:spcBef>
                <a:spcPts val="1600"/>
              </a:spcBef>
              <a:spcAft>
                <a:spcPts val="0"/>
              </a:spcAft>
              <a:buSzPts val="1440"/>
              <a:buNone/>
            </a:pPr>
            <a:r>
              <a:rPr lang="ru-RU"/>
              <a:t>Коллоквиум №1 – 22%</a:t>
            </a:r>
            <a:endParaRPr/>
          </a:p>
          <a:p>
            <a:pPr indent="0" lvl="0" marL="0" rtl="0" algn="l">
              <a:lnSpc>
                <a:spcPct val="95000"/>
              </a:lnSpc>
              <a:spcBef>
                <a:spcPts val="1600"/>
              </a:spcBef>
              <a:spcAft>
                <a:spcPts val="0"/>
              </a:spcAft>
              <a:buSzPts val="1440"/>
              <a:buNone/>
            </a:pPr>
            <a:r>
              <a:rPr lang="ru-RU"/>
              <a:t>Коллоквиум №2 – 22%</a:t>
            </a:r>
            <a:endParaRPr/>
          </a:p>
          <a:p>
            <a:pPr indent="0" lvl="0" marL="0" rtl="0" algn="l">
              <a:lnSpc>
                <a:spcPct val="95000"/>
              </a:lnSpc>
              <a:spcBef>
                <a:spcPts val="1600"/>
              </a:spcBef>
              <a:spcAft>
                <a:spcPts val="0"/>
              </a:spcAft>
              <a:buSzPts val="1440"/>
              <a:buNone/>
            </a:pPr>
            <a:r>
              <a:rPr lang="ru-RU"/>
              <a:t>Посещение лабораторных и лекций – 6%</a:t>
            </a:r>
            <a:endParaRPr/>
          </a:p>
          <a:p>
            <a:pPr indent="0" lvl="0" marL="0" rtl="0" algn="l">
              <a:lnSpc>
                <a:spcPct val="95000"/>
              </a:lnSpc>
              <a:spcBef>
                <a:spcPts val="1600"/>
              </a:spcBef>
              <a:spcAft>
                <a:spcPts val="0"/>
              </a:spcAft>
              <a:buSzPts val="1440"/>
              <a:buNone/>
            </a:pPr>
            <a:r>
              <a:rPr b="1" lang="ru-RU"/>
              <a:t>Рейтинг</a:t>
            </a:r>
            <a:r>
              <a:rPr lang="ru-RU"/>
              <a:t>: </a:t>
            </a:r>
            <a:endParaRPr/>
          </a:p>
          <a:p>
            <a:pPr indent="-182880" lvl="1" marL="457200" rtl="0" algn="l">
              <a:lnSpc>
                <a:spcPct val="90000"/>
              </a:lnSpc>
              <a:spcBef>
                <a:spcPts val="500"/>
              </a:spcBef>
              <a:spcAft>
                <a:spcPts val="0"/>
              </a:spcAft>
              <a:buSzPts val="1600"/>
              <a:buChar char="●"/>
            </a:pPr>
            <a:r>
              <a:rPr lang="ru-RU"/>
              <a:t>0 – 4 недопуск к экзамену;</a:t>
            </a:r>
            <a:endParaRPr/>
          </a:p>
          <a:p>
            <a:pPr indent="-182880" lvl="1" marL="457200" rtl="0" algn="l">
              <a:lnSpc>
                <a:spcPct val="90000"/>
              </a:lnSpc>
              <a:spcBef>
                <a:spcPts val="600"/>
              </a:spcBef>
              <a:spcAft>
                <a:spcPts val="0"/>
              </a:spcAft>
              <a:buSzPts val="1600"/>
              <a:buChar char="●"/>
            </a:pPr>
            <a:r>
              <a:rPr lang="ru-RU"/>
              <a:t>4 – 8 допуск </a:t>
            </a:r>
            <a:r>
              <a:rPr b="1" lang="ru-RU"/>
              <a:t>с учетом сданных всех лабораторных работ</a:t>
            </a:r>
            <a:r>
              <a:rPr lang="ru-RU"/>
              <a:t>;</a:t>
            </a:r>
            <a:endParaRPr/>
          </a:p>
          <a:p>
            <a:pPr indent="-182880" lvl="1" marL="457200" rtl="0" algn="l">
              <a:lnSpc>
                <a:spcPct val="90000"/>
              </a:lnSpc>
              <a:spcBef>
                <a:spcPts val="600"/>
              </a:spcBef>
              <a:spcAft>
                <a:spcPts val="0"/>
              </a:spcAft>
              <a:buSzPts val="1600"/>
              <a:buChar char="●"/>
            </a:pPr>
            <a:r>
              <a:rPr lang="ru-RU"/>
              <a:t>9 – 10 автомат </a:t>
            </a:r>
            <a:r>
              <a:rPr b="1" lang="ru-RU"/>
              <a:t>с учетом сданных всех лабораторных работ</a:t>
            </a:r>
            <a:r>
              <a:rPr lang="ru-RU"/>
              <a:t>. </a:t>
            </a:r>
            <a:endParaRPr/>
          </a:p>
          <a:p>
            <a:pPr indent="0" lvl="0" marL="0" rtl="0" algn="l">
              <a:lnSpc>
                <a:spcPct val="95000"/>
              </a:lnSpc>
              <a:spcBef>
                <a:spcPts val="1700"/>
              </a:spcBef>
              <a:spcAft>
                <a:spcPts val="0"/>
              </a:spcAft>
              <a:buSzPts val="1440"/>
              <a:buNone/>
            </a:pPr>
            <a:r>
              <a:rPr lang="ru-RU"/>
              <a:t>Итоговая оценка: 0,3*рейтинг + 0,7*экзамен</a:t>
            </a:r>
            <a:endParaRPr/>
          </a:p>
          <a:p>
            <a:pPr indent="0" lvl="0" marL="0" rtl="0" algn="l">
              <a:lnSpc>
                <a:spcPct val="95000"/>
              </a:lnSpc>
              <a:spcBef>
                <a:spcPts val="1600"/>
              </a:spcBef>
              <a:spcAft>
                <a:spcPts val="0"/>
              </a:spcAft>
              <a:buSzPts val="144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0"/>
          <p:cNvSpPr txBox="1"/>
          <p:nvPr>
            <p:ph type="title"/>
          </p:nvPr>
        </p:nvSpPr>
        <p:spPr>
          <a:xfrm>
            <a:off x="1020278" y="365760"/>
            <a:ext cx="9934234" cy="9144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entury Schoolbook"/>
              <a:buNone/>
            </a:pPr>
            <a:r>
              <a:rPr lang="ru-RU"/>
              <a:t>Четвертое поколение (1980 – наши дни)</a:t>
            </a:r>
            <a:endParaRPr/>
          </a:p>
        </p:txBody>
      </p:sp>
      <p:sp>
        <p:nvSpPr>
          <p:cNvPr id="305" name="Google Shape;305;p30"/>
          <p:cNvSpPr txBox="1"/>
          <p:nvPr>
            <p:ph idx="1" type="body"/>
          </p:nvPr>
        </p:nvSpPr>
        <p:spPr>
          <a:xfrm>
            <a:off x="202131" y="1434164"/>
            <a:ext cx="6025414" cy="542383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5000"/>
              </a:lnSpc>
              <a:spcBef>
                <a:spcPts val="0"/>
              </a:spcBef>
              <a:spcAft>
                <a:spcPts val="0"/>
              </a:spcAft>
              <a:buSzPct val="79999"/>
              <a:buNone/>
            </a:pPr>
            <a:r>
              <a:rPr lang="ru-RU"/>
              <a:t>После повторного обращения Гейтс выяснил, что у местного изготовителя компьютеров, Seattle Computer Products, есть подходящая операционная система </a:t>
            </a:r>
            <a:r>
              <a:rPr b="1" lang="ru-RU"/>
              <a:t>DOS </a:t>
            </a:r>
            <a:r>
              <a:rPr lang="ru-RU"/>
              <a:t>(Disk Operating System — дисковая операционная система). Он направился в эту компанию с предложением выкупить DOS (предположительно за $50 000), которое компания Seattle Computer Products с готовностью приняла. Затем Гейтс создал пакет программ DOS/BASIC, и пакет был куплен IBM. Когда корпорация IBM захотела внести в операционную систему ряд усовершенствований, Билл Гейтс пригласил для этой работы Тима Патерсона (Tim Paterson), человека, написавшего DOS и ставшего первым служащим Microsoft — еще не оперившейся компании Гейтса. Видоизмененная система была переименована в </a:t>
            </a:r>
            <a:r>
              <a:rPr b="1" lang="ru-RU"/>
              <a:t>MS-DOS </a:t>
            </a:r>
            <a:r>
              <a:rPr lang="ru-RU"/>
              <a:t>(MicroSoft Disk Operating System) и быстро заняла доминирующее положение на рынке IBM PC. Самым важным оказалось решение Гейтса продавать MS-DOS компьютерным компаниям для установки вместе с их оборудованием в отличие от попыток Килдэлла продавать CP/M конечным пользователям (по крайней мере, на начальной стадии).</a:t>
            </a:r>
            <a:endParaRPr/>
          </a:p>
        </p:txBody>
      </p:sp>
      <p:pic>
        <p:nvPicPr>
          <p:cNvPr descr="Эволюция и перспективы развития ос семейства windows" id="306" name="Google Shape;306;p30"/>
          <p:cNvPicPr preferRelativeResize="0"/>
          <p:nvPr/>
        </p:nvPicPr>
        <p:blipFill rotWithShape="1">
          <a:blip r:embed="rId3">
            <a:alphaModFix/>
          </a:blip>
          <a:srcRect b="0" l="0" r="0" t="0"/>
          <a:stretch/>
        </p:blipFill>
        <p:spPr>
          <a:xfrm>
            <a:off x="6352674" y="1568918"/>
            <a:ext cx="5839326" cy="436281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1"/>
          <p:cNvSpPr txBox="1"/>
          <p:nvPr>
            <p:ph type="title"/>
          </p:nvPr>
        </p:nvSpPr>
        <p:spPr>
          <a:xfrm>
            <a:off x="221381" y="365760"/>
            <a:ext cx="10733131" cy="83739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Четвертое поколение (1980 – наши дни)</a:t>
            </a:r>
            <a:endParaRPr/>
          </a:p>
        </p:txBody>
      </p:sp>
      <p:sp>
        <p:nvSpPr>
          <p:cNvPr id="312" name="Google Shape;312;p31"/>
          <p:cNvSpPr txBox="1"/>
          <p:nvPr>
            <p:ph idx="1" type="body"/>
          </p:nvPr>
        </p:nvSpPr>
        <p:spPr>
          <a:xfrm>
            <a:off x="501476" y="1405288"/>
            <a:ext cx="10733130" cy="5207268"/>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lang="ru-RU"/>
              <a:t>Когда в 1983 году появился компьютер IBM PC/AT (являющийся дальнейшим развитием семейства IBM PC) с центральным процессором Intel 80286, система MS-DOS уже прочно стояла на ногах, а CP/M доживала последние дни. Позже система MS-DOS широко использовалась на компьютерах с процессорами 80386 и 80486. Хотя первоначальная версия MS-DOS была довольно примитивна, последующие версии системы включали в себя расширенные функции, многие из которых были позаимствованы у UNIX. (Корпорация Microsoft была хорошо знакома с системой UNIX и в первые годы своего существования даже продавала ее микрокомпьютерную версию XENIX.)</a:t>
            </a:r>
            <a:endParaRPr/>
          </a:p>
          <a:p>
            <a:pPr indent="0" lvl="0" marL="0" rtl="0" algn="l">
              <a:lnSpc>
                <a:spcPct val="95000"/>
              </a:lnSpc>
              <a:spcBef>
                <a:spcPts val="1600"/>
              </a:spcBef>
              <a:spcAft>
                <a:spcPts val="0"/>
              </a:spcAft>
              <a:buSzPts val="1440"/>
              <a:buNone/>
            </a:pPr>
            <a:r>
              <a:rPr lang="ru-RU"/>
              <a:t>CP/M, MS-DOS и другие операционные системы для первых микрокомпьютеров полностью основывались на командах, вводимых пользователем с клавиатуры. Со временем благодаря исследованиям, проведенным в 1960-е годы Дагом Энгельбартом (Doug Engelbart) в научно-исследовательском институте Стэнфорда (Stanford Research Institute), ситуация изменилась. Энгельбарт изобрел </a:t>
            </a:r>
            <a:r>
              <a:rPr b="1" lang="ru-RU"/>
              <a:t>графический интерфейс пользователя </a:t>
            </a:r>
            <a:r>
              <a:rPr lang="ru-RU"/>
              <a:t>(GUI, Graphical User Interface) вкупе с окнами, значками, системами меню и мышью. Эту идею переняли исследователи из Xerox PARC и воспользовались ею в создаваемых ими машинах.</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2"/>
          <p:cNvSpPr txBox="1"/>
          <p:nvPr>
            <p:ph type="title"/>
          </p:nvPr>
        </p:nvSpPr>
        <p:spPr>
          <a:xfrm>
            <a:off x="221381" y="365760"/>
            <a:ext cx="10733131" cy="83739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Четвертое поколение (1980 – наши дни)</a:t>
            </a:r>
            <a:endParaRPr/>
          </a:p>
        </p:txBody>
      </p:sp>
      <p:sp>
        <p:nvSpPr>
          <p:cNvPr id="318" name="Google Shape;318;p32"/>
          <p:cNvSpPr txBox="1"/>
          <p:nvPr>
            <p:ph idx="1" type="body"/>
          </p:nvPr>
        </p:nvSpPr>
        <p:spPr>
          <a:xfrm>
            <a:off x="395598" y="1386038"/>
            <a:ext cx="6582718" cy="520726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5000"/>
              </a:lnSpc>
              <a:spcBef>
                <a:spcPts val="0"/>
              </a:spcBef>
              <a:spcAft>
                <a:spcPts val="0"/>
              </a:spcAft>
              <a:buSzPts val="1440"/>
              <a:buNone/>
            </a:pPr>
            <a:r>
              <a:rPr lang="ru-RU"/>
              <a:t>Однажды Стив Джобс (Steve Jobs) посетил PARC, где увидел GUI и сразу понял уровень заложенного в него потенциала, недооцененного руководством компании Xerox. Затем Джобс приступил к созданию компьютера Apple, оснащенного графическим пользовательским интерфейсом. Этот проект привел к созданию компьютера Lisa, который оказался слишком дорогим и не имел коммерческого успеха. Вторая попытка Джобса, компьютер Apple Macintosh, имел огромный успех не только потому, что был значительно дешевле, чем Lisa, но и потому, что обладал более дружественным пользовательским интерфейсом, предназначенным для пользователей, не разбиравшихся в компьютерах и к тому же совершенно не стремившихся чему-то обучаться. В 1999 году компания Apple позаимствовала ядро, происходящее из микроядра Mach, первоначально разработанного специалистами университета Карнеги — Меллона для замены ядра BSD UNIX. Поэтому </a:t>
            </a:r>
            <a:r>
              <a:rPr b="1" lang="ru-RU"/>
              <a:t>Mac OS X </a:t>
            </a:r>
            <a:r>
              <a:rPr lang="ru-RU"/>
              <a:t>является операционной системой, построенной на основе UNIX, хотя и с весьма своеобразным интерфейсом.</a:t>
            </a:r>
            <a:endParaRPr/>
          </a:p>
        </p:txBody>
      </p:sp>
      <p:pic>
        <p:nvPicPr>
          <p:cNvPr descr="Apple Lisa — Википедия" id="319" name="Google Shape;319;p32"/>
          <p:cNvPicPr preferRelativeResize="0"/>
          <p:nvPr/>
        </p:nvPicPr>
        <p:blipFill rotWithShape="1">
          <a:blip r:embed="rId3">
            <a:alphaModFix/>
          </a:blip>
          <a:srcRect b="0" l="0" r="0" t="0"/>
          <a:stretch/>
        </p:blipFill>
        <p:spPr>
          <a:xfrm>
            <a:off x="7283116" y="1302217"/>
            <a:ext cx="4305701" cy="477663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3"/>
          <p:cNvSpPr txBox="1"/>
          <p:nvPr>
            <p:ph type="title"/>
          </p:nvPr>
        </p:nvSpPr>
        <p:spPr>
          <a:xfrm>
            <a:off x="221381" y="365760"/>
            <a:ext cx="10733131" cy="83739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Четвертое поколение (1980 – наши дни)</a:t>
            </a:r>
            <a:endParaRPr/>
          </a:p>
        </p:txBody>
      </p:sp>
      <p:sp>
        <p:nvSpPr>
          <p:cNvPr id="325" name="Google Shape;325;p33"/>
          <p:cNvSpPr txBox="1"/>
          <p:nvPr>
            <p:ph idx="1" type="body"/>
          </p:nvPr>
        </p:nvSpPr>
        <p:spPr>
          <a:xfrm>
            <a:off x="395598" y="1386038"/>
            <a:ext cx="6582718" cy="520726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5000"/>
              </a:lnSpc>
              <a:spcBef>
                <a:spcPts val="0"/>
              </a:spcBef>
              <a:spcAft>
                <a:spcPts val="0"/>
              </a:spcAft>
              <a:buSzPts val="1440"/>
              <a:buNone/>
            </a:pPr>
            <a:r>
              <a:rPr lang="ru-RU"/>
              <a:t>Когда корпорация Microsoft решила создать преемника MS-DOS, она была под большим впечатлением от успеха Macintosh. В результате появилась основанная на применении графического интерфейса пользователя система под названием Windows, первоначально являвшаяся надстройкой над MS-DOS (то есть она больше была похожа на оболочку, чем на настоящую операционную систему). На протяжении примерно 10 лет, с 1985 по 1995 год, Windows была просто графической оболочкой, работавшей поверх MS-DOS. Однако в 1995 году была выпущена самостоятельная версия Windows – Windows 95. Она непосредственно выполняла большинство функций операционной системы, используя входящую в ее состав систему MS-DOS только для загрузки, а также для выполнения старых программ, разработанных для MS-DOS. В 1998 году была выпущена слегка модифицированная версия этой системы, получившая название Windows 98. Тем не менее обе эти системы, и Windows 95 и Windows 98, все еще содержали изрядное количество кода, написанного на ассемблере для 16-разрядных процессоров Intel.</a:t>
            </a:r>
            <a:endParaRPr/>
          </a:p>
        </p:txBody>
      </p:sp>
      <p:pic>
        <p:nvPicPr>
          <p:cNvPr descr="В Windows 95 обнаружилось секретное послание. Как его увидеть — Российская  газета" id="326" name="Google Shape;326;p33"/>
          <p:cNvPicPr preferRelativeResize="0"/>
          <p:nvPr/>
        </p:nvPicPr>
        <p:blipFill rotWithShape="1">
          <a:blip r:embed="rId3">
            <a:alphaModFix/>
          </a:blip>
          <a:srcRect b="0" l="0" r="0" t="0"/>
          <a:stretch/>
        </p:blipFill>
        <p:spPr>
          <a:xfrm>
            <a:off x="6676727" y="1913897"/>
            <a:ext cx="5515273" cy="31050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4"/>
          <p:cNvSpPr txBox="1"/>
          <p:nvPr>
            <p:ph type="title"/>
          </p:nvPr>
        </p:nvSpPr>
        <p:spPr>
          <a:xfrm>
            <a:off x="182880" y="365760"/>
            <a:ext cx="10771632" cy="67376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entury Schoolbook"/>
              <a:buNone/>
            </a:pPr>
            <a:r>
              <a:rPr lang="ru-RU" sz="4000"/>
              <a:t>Пятое поколение (с 1990 года – наши дни)</a:t>
            </a:r>
            <a:endParaRPr sz="4000"/>
          </a:p>
        </p:txBody>
      </p:sp>
      <p:sp>
        <p:nvSpPr>
          <p:cNvPr id="332" name="Google Shape;332;p34"/>
          <p:cNvSpPr txBox="1"/>
          <p:nvPr>
            <p:ph idx="1" type="body"/>
          </p:nvPr>
        </p:nvSpPr>
        <p:spPr>
          <a:xfrm>
            <a:off x="520726" y="1155032"/>
            <a:ext cx="5575273" cy="3012707"/>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lang="ru-RU"/>
              <a:t>С тех пор как в комиксах 1940-х годов детектив Дик Трейси стал переговариваться с помощью радиостанции, вмонтированной в наручные часы, у людей появилось желание иметь в своем распоряжении устройство связи, которое можно было бы брать с собой в любое место. Первый настоящий мобильный телефон появился в 1946 году, и тогда он весил около 40 кг. Его можно было брать с собой только при наличии автомобиля, в котором его можно было перевозить.</a:t>
            </a:r>
            <a:endParaRPr/>
          </a:p>
        </p:txBody>
      </p:sp>
      <p:pic>
        <p:nvPicPr>
          <p:cNvPr descr="Первый мобильник весил 40 килограммов!" id="333" name="Google Shape;333;p34"/>
          <p:cNvPicPr preferRelativeResize="0"/>
          <p:nvPr/>
        </p:nvPicPr>
        <p:blipFill rotWithShape="1">
          <a:blip r:embed="rId3">
            <a:alphaModFix/>
          </a:blip>
          <a:srcRect b="0" l="0" r="0" t="0"/>
          <a:stretch/>
        </p:blipFill>
        <p:spPr>
          <a:xfrm>
            <a:off x="6455343" y="1039527"/>
            <a:ext cx="5736657" cy="4302493"/>
          </a:xfrm>
          <a:prstGeom prst="rect">
            <a:avLst/>
          </a:prstGeom>
          <a:noFill/>
          <a:ln>
            <a:noFill/>
          </a:ln>
        </p:spPr>
      </p:pic>
      <p:pic>
        <p:nvPicPr>
          <p:cNvPr descr="Читать Dick Tracy: Dead or Alive / Дик Трейси: Живой или мёртвый # 1  [перевода не существует] онлайн на русском, бесплатно" id="334" name="Google Shape;334;p34"/>
          <p:cNvPicPr preferRelativeResize="0"/>
          <p:nvPr/>
        </p:nvPicPr>
        <p:blipFill rotWithShape="1">
          <a:blip r:embed="rId4">
            <a:alphaModFix/>
          </a:blip>
          <a:srcRect b="0" l="0" r="0" t="0"/>
          <a:stretch/>
        </p:blipFill>
        <p:spPr>
          <a:xfrm>
            <a:off x="2644792" y="3834765"/>
            <a:ext cx="1946459" cy="300034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5"/>
          <p:cNvSpPr txBox="1"/>
          <p:nvPr>
            <p:ph type="title"/>
          </p:nvPr>
        </p:nvSpPr>
        <p:spPr>
          <a:xfrm>
            <a:off x="182880" y="365760"/>
            <a:ext cx="10771632" cy="67376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entury Schoolbook"/>
              <a:buNone/>
            </a:pPr>
            <a:r>
              <a:rPr lang="ru-RU" sz="4000"/>
              <a:t>Пятое поколение (с 1990 года – наши дни)</a:t>
            </a:r>
            <a:endParaRPr sz="4000"/>
          </a:p>
        </p:txBody>
      </p:sp>
      <p:sp>
        <p:nvSpPr>
          <p:cNvPr id="340" name="Google Shape;340;p35"/>
          <p:cNvSpPr txBox="1"/>
          <p:nvPr>
            <p:ph idx="1" type="body"/>
          </p:nvPr>
        </p:nvSpPr>
        <p:spPr>
          <a:xfrm>
            <a:off x="520726" y="1155033"/>
            <a:ext cx="10557952" cy="827772"/>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lang="ru-RU"/>
              <a:t>Первый по-настоящему переносной телефон появился в 1970-х годах и при весе приблизительно 1 кг был воспринят весьма позитивно.</a:t>
            </a:r>
            <a:endParaRPr/>
          </a:p>
        </p:txBody>
      </p:sp>
      <p:pic>
        <p:nvPicPr>
          <p:cNvPr descr="С днем рождения, мобильный телефон! — BUSINESS-M — Информационно-деловой  Портал" id="341" name="Google Shape;341;p35"/>
          <p:cNvPicPr preferRelativeResize="0"/>
          <p:nvPr/>
        </p:nvPicPr>
        <p:blipFill rotWithShape="1">
          <a:blip r:embed="rId3">
            <a:alphaModFix/>
          </a:blip>
          <a:srcRect b="0" l="0" r="0" t="0"/>
          <a:stretch/>
        </p:blipFill>
        <p:spPr>
          <a:xfrm>
            <a:off x="2234946" y="1982805"/>
            <a:ext cx="6667500" cy="4448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36"/>
          <p:cNvPicPr preferRelativeResize="0"/>
          <p:nvPr/>
        </p:nvPicPr>
        <p:blipFill rotWithShape="1">
          <a:blip r:embed="rId3">
            <a:alphaModFix/>
          </a:blip>
          <a:srcRect b="0" l="0" r="0" t="0"/>
          <a:stretch/>
        </p:blipFill>
        <p:spPr>
          <a:xfrm>
            <a:off x="1128189" y="3236839"/>
            <a:ext cx="8468200" cy="3473259"/>
          </a:xfrm>
          <a:prstGeom prst="rect">
            <a:avLst/>
          </a:prstGeom>
          <a:noFill/>
          <a:ln>
            <a:noFill/>
          </a:ln>
        </p:spPr>
      </p:pic>
      <p:sp>
        <p:nvSpPr>
          <p:cNvPr id="347" name="Google Shape;347;p36"/>
          <p:cNvSpPr txBox="1"/>
          <p:nvPr>
            <p:ph type="title"/>
          </p:nvPr>
        </p:nvSpPr>
        <p:spPr>
          <a:xfrm>
            <a:off x="279133" y="365760"/>
            <a:ext cx="10675379" cy="68339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entury Schoolbook"/>
              <a:buNone/>
            </a:pPr>
            <a:r>
              <a:rPr lang="ru-RU" sz="3600"/>
              <a:t>Обзор аппаратного обеспечения компьютера</a:t>
            </a:r>
            <a:endParaRPr sz="3600"/>
          </a:p>
        </p:txBody>
      </p:sp>
      <p:sp>
        <p:nvSpPr>
          <p:cNvPr id="348" name="Google Shape;348;p36"/>
          <p:cNvSpPr txBox="1"/>
          <p:nvPr>
            <p:ph idx="1" type="body"/>
          </p:nvPr>
        </p:nvSpPr>
        <p:spPr>
          <a:xfrm>
            <a:off x="279133" y="1337912"/>
            <a:ext cx="10784678" cy="4351337"/>
          </a:xfrm>
          <a:prstGeom prst="rect">
            <a:avLst/>
          </a:prstGeom>
          <a:noFill/>
          <a:ln>
            <a:noFill/>
          </a:ln>
        </p:spPr>
        <p:txBody>
          <a:bodyPr anchorCtr="0" anchor="t" bIns="45700" lIns="91425" spcFirstLastPara="1" rIns="91425" wrap="square" tIns="45700">
            <a:normAutofit/>
          </a:bodyPr>
          <a:lstStyle/>
          <a:p>
            <a:pPr indent="-182880" lvl="0" marL="182880" rtl="0" algn="l">
              <a:lnSpc>
                <a:spcPct val="95000"/>
              </a:lnSpc>
              <a:spcBef>
                <a:spcPts val="0"/>
              </a:spcBef>
              <a:spcAft>
                <a:spcPts val="0"/>
              </a:spcAft>
              <a:buSzPts val="1440"/>
              <a:buChar char="•"/>
            </a:pPr>
            <a:r>
              <a:rPr lang="ru-RU"/>
              <a:t>Процессор – осуществляет управление всеми действиями  компьютера, а также выполняет функцию обработки данных.</a:t>
            </a:r>
            <a:endParaRPr/>
          </a:p>
          <a:p>
            <a:pPr indent="-182880" lvl="0" marL="182880" rtl="0" algn="l">
              <a:lnSpc>
                <a:spcPct val="95000"/>
              </a:lnSpc>
              <a:spcBef>
                <a:spcPts val="1600"/>
              </a:spcBef>
              <a:spcAft>
                <a:spcPts val="0"/>
              </a:spcAft>
              <a:buSzPts val="1440"/>
              <a:buChar char="•"/>
            </a:pPr>
            <a:r>
              <a:rPr lang="ru-RU"/>
              <a:t>Основная память – хранит данные и программы (часто называют оперативной памятью).</a:t>
            </a:r>
            <a:endParaRPr/>
          </a:p>
          <a:p>
            <a:pPr indent="-182880" lvl="0" marL="182880" rtl="0" algn="l">
              <a:lnSpc>
                <a:spcPct val="95000"/>
              </a:lnSpc>
              <a:spcBef>
                <a:spcPts val="1600"/>
              </a:spcBef>
              <a:spcAft>
                <a:spcPts val="0"/>
              </a:spcAft>
              <a:buSzPts val="1440"/>
              <a:buChar char="•"/>
            </a:pPr>
            <a:r>
              <a:rPr lang="ru-RU"/>
              <a:t>Устройства ввода-вывода.</a:t>
            </a:r>
            <a:endParaRPr/>
          </a:p>
          <a:p>
            <a:pPr indent="-182880" lvl="0" marL="182880" rtl="0" algn="l">
              <a:lnSpc>
                <a:spcPct val="95000"/>
              </a:lnSpc>
              <a:spcBef>
                <a:spcPts val="1600"/>
              </a:spcBef>
              <a:spcAft>
                <a:spcPts val="0"/>
              </a:spcAft>
              <a:buSzPts val="1440"/>
              <a:buChar char="•"/>
            </a:pPr>
            <a:r>
              <a:rPr lang="ru-RU"/>
              <a:t>Системная шина – обеспечивает взаимодействие между процессорами, основной памятью и устройствами ввода-вывода</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7"/>
          <p:cNvSpPr txBox="1"/>
          <p:nvPr>
            <p:ph type="title"/>
          </p:nvPr>
        </p:nvSpPr>
        <p:spPr>
          <a:xfrm>
            <a:off x="1261872" y="365760"/>
            <a:ext cx="9692640" cy="8566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Выполнение команд</a:t>
            </a:r>
            <a:endParaRPr/>
          </a:p>
        </p:txBody>
      </p:sp>
      <p:pic>
        <p:nvPicPr>
          <p:cNvPr id="355" name="Google Shape;355;p37"/>
          <p:cNvPicPr preferRelativeResize="0"/>
          <p:nvPr>
            <p:ph idx="1" type="body"/>
          </p:nvPr>
        </p:nvPicPr>
        <p:blipFill rotWithShape="1">
          <a:blip r:embed="rId3">
            <a:alphaModFix/>
          </a:blip>
          <a:srcRect b="0" l="0" r="0" t="0"/>
          <a:stretch/>
        </p:blipFill>
        <p:spPr>
          <a:xfrm>
            <a:off x="1482595" y="4555294"/>
            <a:ext cx="8417996" cy="1807005"/>
          </a:xfrm>
          <a:prstGeom prst="rect">
            <a:avLst/>
          </a:prstGeom>
          <a:noFill/>
          <a:ln>
            <a:noFill/>
          </a:ln>
        </p:spPr>
      </p:pic>
      <p:sp>
        <p:nvSpPr>
          <p:cNvPr id="356" name="Google Shape;356;p37"/>
          <p:cNvSpPr/>
          <p:nvPr/>
        </p:nvSpPr>
        <p:spPr>
          <a:xfrm>
            <a:off x="285549" y="1222408"/>
            <a:ext cx="10947133" cy="313932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ru-RU" sz="1800">
                <a:solidFill>
                  <a:schemeClr val="dk1"/>
                </a:solidFill>
                <a:latin typeface="Century Schoolbook"/>
                <a:ea typeface="Century Schoolbook"/>
                <a:cs typeface="Century Schoolbook"/>
                <a:sym typeface="Century Schoolbook"/>
              </a:rPr>
              <a:t>Программа, которую выполняет процессор, состоит из набора хранящихся в памяти команд. В простейшем виде обработка команд проходит в две стадии: процессор считывает (выбирает) из памяти, а затем выполняет очередную команду. Выполнение программы сводится к повторению процесса выборки команды и ее выполнения. Для выполнения одной команды может потребоваться несколько операций; их число определяется природой самой команды.</a:t>
            </a:r>
            <a:endParaRPr/>
          </a:p>
          <a:p>
            <a:pPr indent="0" lvl="0" marL="0" marR="0" rtl="0" algn="just">
              <a:spcBef>
                <a:spcPts val="0"/>
              </a:spcBef>
              <a:spcAft>
                <a:spcPts val="0"/>
              </a:spcAft>
              <a:buNone/>
            </a:pPr>
            <a:r>
              <a:t/>
            </a:r>
            <a:endParaRPr sz="1800">
              <a:solidFill>
                <a:schemeClr val="dk1"/>
              </a:solidFill>
              <a:latin typeface="Century Schoolbook"/>
              <a:ea typeface="Century Schoolbook"/>
              <a:cs typeface="Century Schoolbook"/>
              <a:sym typeface="Century Schoolbook"/>
            </a:endParaRPr>
          </a:p>
          <a:p>
            <a:pPr indent="0" lvl="0" marL="0" marR="0" rtl="0" algn="just">
              <a:spcBef>
                <a:spcPts val="0"/>
              </a:spcBef>
              <a:spcAft>
                <a:spcPts val="0"/>
              </a:spcAft>
              <a:buNone/>
            </a:pPr>
            <a:r>
              <a:rPr lang="ru-RU" sz="1800">
                <a:solidFill>
                  <a:schemeClr val="dk1"/>
                </a:solidFill>
                <a:latin typeface="Century Schoolbook"/>
                <a:ea typeface="Century Schoolbook"/>
                <a:cs typeface="Century Schoolbook"/>
                <a:sym typeface="Century Schoolbook"/>
              </a:rPr>
              <a:t>Набор действий, требующихся для реализации одной команды, называется ее циклом. Процесс обработки команд процессором в такой упрощенной схеме, включающей два этапа. Эти этапы называются </a:t>
            </a:r>
            <a:r>
              <a:rPr b="1" lang="ru-RU" sz="1800">
                <a:solidFill>
                  <a:schemeClr val="dk1"/>
                </a:solidFill>
                <a:latin typeface="Century Schoolbook"/>
                <a:ea typeface="Century Schoolbook"/>
                <a:cs typeface="Century Schoolbook"/>
                <a:sym typeface="Century Schoolbook"/>
              </a:rPr>
              <a:t>этапам выборки </a:t>
            </a:r>
            <a:r>
              <a:rPr lang="ru-RU" sz="1800">
                <a:solidFill>
                  <a:schemeClr val="dk1"/>
                </a:solidFill>
                <a:latin typeface="Century Schoolbook"/>
                <a:ea typeface="Century Schoolbook"/>
                <a:cs typeface="Century Schoolbook"/>
                <a:sym typeface="Century Schoolbook"/>
              </a:rPr>
              <a:t>и </a:t>
            </a:r>
            <a:r>
              <a:rPr b="1" lang="ru-RU" sz="1800">
                <a:solidFill>
                  <a:schemeClr val="dk1"/>
                </a:solidFill>
                <a:latin typeface="Century Schoolbook"/>
                <a:ea typeface="Century Schoolbook"/>
                <a:cs typeface="Century Schoolbook"/>
                <a:sym typeface="Century Schoolbook"/>
              </a:rPr>
              <a:t>этапом выполнения.</a:t>
            </a:r>
            <a:r>
              <a:rPr lang="ru-RU" sz="1800">
                <a:solidFill>
                  <a:schemeClr val="dk1"/>
                </a:solidFill>
                <a:latin typeface="Century Schoolbook"/>
                <a:ea typeface="Century Schoolbook"/>
                <a:cs typeface="Century Schoolbook"/>
                <a:sym typeface="Century Schoolbook"/>
              </a:rPr>
              <a:t> Прекращение работы программы происходит при выключении машины, в случае возникновения какой-либо фатальной (неисправимой) ошибки или если в программе имеется команда останова.</a:t>
            </a:r>
            <a:endParaRPr sz="1800">
              <a:solidFill>
                <a:schemeClr val="dk1"/>
              </a:solidFill>
              <a:latin typeface="Century Schoolbook"/>
              <a:ea typeface="Century Schoolbook"/>
              <a:cs typeface="Century Schoolbook"/>
              <a:sym typeface="Century Schoolbook"/>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8"/>
          <p:cNvSpPr txBox="1"/>
          <p:nvPr>
            <p:ph type="title"/>
          </p:nvPr>
        </p:nvSpPr>
        <p:spPr>
          <a:xfrm>
            <a:off x="1261872" y="365760"/>
            <a:ext cx="9692640" cy="8566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Выполнение команд</a:t>
            </a:r>
            <a:endParaRPr/>
          </a:p>
        </p:txBody>
      </p:sp>
      <p:pic>
        <p:nvPicPr>
          <p:cNvPr id="363" name="Google Shape;363;p38"/>
          <p:cNvPicPr preferRelativeResize="0"/>
          <p:nvPr>
            <p:ph idx="1" type="body"/>
          </p:nvPr>
        </p:nvPicPr>
        <p:blipFill rotWithShape="1">
          <a:blip r:embed="rId3">
            <a:alphaModFix/>
          </a:blip>
          <a:srcRect b="0" l="0" r="0" t="0"/>
          <a:stretch/>
        </p:blipFill>
        <p:spPr>
          <a:xfrm>
            <a:off x="1482595" y="4555294"/>
            <a:ext cx="8417996" cy="1807005"/>
          </a:xfrm>
          <a:prstGeom prst="rect">
            <a:avLst/>
          </a:prstGeom>
          <a:noFill/>
          <a:ln>
            <a:noFill/>
          </a:ln>
        </p:spPr>
      </p:pic>
      <p:sp>
        <p:nvSpPr>
          <p:cNvPr id="364" name="Google Shape;364;p38"/>
          <p:cNvSpPr/>
          <p:nvPr/>
        </p:nvSpPr>
        <p:spPr>
          <a:xfrm>
            <a:off x="163629" y="1222408"/>
            <a:ext cx="11069053" cy="34163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ru-RU" sz="1800">
                <a:solidFill>
                  <a:schemeClr val="dk1"/>
                </a:solidFill>
                <a:latin typeface="Century Schoolbook"/>
                <a:ea typeface="Century Schoolbook"/>
                <a:cs typeface="Century Schoolbook"/>
                <a:sym typeface="Century Schoolbook"/>
              </a:rPr>
              <a:t>В общем случае все действия можно разбить на четыре категории.</a:t>
            </a:r>
            <a:endParaRPr/>
          </a:p>
          <a:p>
            <a:pPr indent="0" lvl="0" marL="0" marR="0" rtl="0" algn="just">
              <a:spcBef>
                <a:spcPts val="0"/>
              </a:spcBef>
              <a:spcAft>
                <a:spcPts val="0"/>
              </a:spcAft>
              <a:buNone/>
            </a:pPr>
            <a:r>
              <a:rPr b="1" lang="ru-RU" sz="1800">
                <a:solidFill>
                  <a:schemeClr val="dk1"/>
                </a:solidFill>
                <a:latin typeface="Century Schoolbook"/>
                <a:ea typeface="Century Schoolbook"/>
                <a:cs typeface="Century Schoolbook"/>
                <a:sym typeface="Century Schoolbook"/>
              </a:rPr>
              <a:t>1) Процессор - память</a:t>
            </a:r>
            <a:r>
              <a:rPr lang="ru-RU" sz="1800">
                <a:solidFill>
                  <a:schemeClr val="dk1"/>
                </a:solidFill>
                <a:latin typeface="Century Schoolbook"/>
                <a:ea typeface="Century Schoolbook"/>
                <a:cs typeface="Century Schoolbook"/>
                <a:sym typeface="Century Schoolbook"/>
              </a:rPr>
              <a:t>. Данные передаются из процессора в память или обратно.</a:t>
            </a:r>
            <a:endParaRPr/>
          </a:p>
          <a:p>
            <a:pPr indent="0" lvl="0" marL="0" marR="0" rtl="0" algn="just">
              <a:spcBef>
                <a:spcPts val="0"/>
              </a:spcBef>
              <a:spcAft>
                <a:spcPts val="0"/>
              </a:spcAft>
              <a:buNone/>
            </a:pPr>
            <a:r>
              <a:rPr b="1" lang="ru-RU" sz="1800">
                <a:solidFill>
                  <a:schemeClr val="dk1"/>
                </a:solidFill>
                <a:latin typeface="Century Schoolbook"/>
                <a:ea typeface="Century Schoolbook"/>
                <a:cs typeface="Century Schoolbook"/>
                <a:sym typeface="Century Schoolbook"/>
              </a:rPr>
              <a:t>2) Процессор - устройства ввода-вывода</a:t>
            </a:r>
            <a:r>
              <a:rPr lang="ru-RU" sz="1800">
                <a:solidFill>
                  <a:schemeClr val="dk1"/>
                </a:solidFill>
                <a:latin typeface="Century Schoolbook"/>
                <a:ea typeface="Century Schoolbook"/>
                <a:cs typeface="Century Schoolbook"/>
                <a:sym typeface="Century Schoolbook"/>
              </a:rPr>
              <a:t>. Данные из процессора поступают на периферийное устройство путем передачи их между процессором и устройством ввода-вывода. Возможен процесс и в обратном направлении.</a:t>
            </a:r>
            <a:endParaRPr/>
          </a:p>
          <a:p>
            <a:pPr indent="0" lvl="0" marL="0" marR="0" rtl="0" algn="just">
              <a:spcBef>
                <a:spcPts val="0"/>
              </a:spcBef>
              <a:spcAft>
                <a:spcPts val="0"/>
              </a:spcAft>
              <a:buNone/>
            </a:pPr>
            <a:r>
              <a:rPr b="1" lang="ru-RU" sz="1800">
                <a:solidFill>
                  <a:schemeClr val="dk1"/>
                </a:solidFill>
                <a:latin typeface="Century Schoolbook"/>
                <a:ea typeface="Century Schoolbook"/>
                <a:cs typeface="Century Schoolbook"/>
                <a:sym typeface="Century Schoolbook"/>
              </a:rPr>
              <a:t>3)</a:t>
            </a:r>
            <a:r>
              <a:rPr lang="ru-RU" sz="1800">
                <a:solidFill>
                  <a:schemeClr val="dk1"/>
                </a:solidFill>
                <a:latin typeface="Century Schoolbook"/>
                <a:ea typeface="Century Schoolbook"/>
                <a:cs typeface="Century Schoolbook"/>
                <a:sym typeface="Century Schoolbook"/>
              </a:rPr>
              <a:t> </a:t>
            </a:r>
            <a:r>
              <a:rPr b="1" lang="ru-RU" sz="1800">
                <a:solidFill>
                  <a:schemeClr val="dk1"/>
                </a:solidFill>
                <a:latin typeface="Century Schoolbook"/>
                <a:ea typeface="Century Schoolbook"/>
                <a:cs typeface="Century Schoolbook"/>
                <a:sym typeface="Century Schoolbook"/>
              </a:rPr>
              <a:t>Обработка данных. </a:t>
            </a:r>
            <a:r>
              <a:rPr lang="ru-RU" sz="1800">
                <a:solidFill>
                  <a:schemeClr val="dk1"/>
                </a:solidFill>
                <a:latin typeface="Century Schoolbook"/>
                <a:ea typeface="Century Schoolbook"/>
                <a:cs typeface="Century Schoolbook"/>
                <a:sym typeface="Century Schoolbook"/>
              </a:rPr>
              <a:t>Процессор может выполнять с данными различные арифметические</a:t>
            </a:r>
            <a:endParaRPr/>
          </a:p>
          <a:p>
            <a:pPr indent="0" lvl="0" marL="0" marR="0" rtl="0" algn="just">
              <a:spcBef>
                <a:spcPts val="0"/>
              </a:spcBef>
              <a:spcAft>
                <a:spcPts val="0"/>
              </a:spcAft>
              <a:buNone/>
            </a:pPr>
            <a:r>
              <a:rPr lang="ru-RU" sz="1800">
                <a:solidFill>
                  <a:schemeClr val="dk1"/>
                </a:solidFill>
                <a:latin typeface="Century Schoolbook"/>
                <a:ea typeface="Century Schoolbook"/>
                <a:cs typeface="Century Schoolbook"/>
                <a:sym typeface="Century Schoolbook"/>
              </a:rPr>
              <a:t>или логические операции.</a:t>
            </a:r>
            <a:endParaRPr/>
          </a:p>
          <a:p>
            <a:pPr indent="0" lvl="0" marL="0" marR="0" rtl="0" algn="just">
              <a:spcBef>
                <a:spcPts val="0"/>
              </a:spcBef>
              <a:spcAft>
                <a:spcPts val="0"/>
              </a:spcAft>
              <a:buNone/>
            </a:pPr>
            <a:r>
              <a:rPr b="1" lang="ru-RU" sz="1800">
                <a:solidFill>
                  <a:schemeClr val="dk1"/>
                </a:solidFill>
                <a:latin typeface="Century Schoolbook"/>
                <a:ea typeface="Century Schoolbook"/>
                <a:cs typeface="Century Schoolbook"/>
                <a:sym typeface="Century Schoolbook"/>
              </a:rPr>
              <a:t>4)</a:t>
            </a:r>
            <a:r>
              <a:rPr lang="ru-RU" sz="1800">
                <a:solidFill>
                  <a:schemeClr val="dk1"/>
                </a:solidFill>
                <a:latin typeface="Century Schoolbook"/>
                <a:ea typeface="Century Schoolbook"/>
                <a:cs typeface="Century Schoolbook"/>
                <a:sym typeface="Century Schoolbook"/>
              </a:rPr>
              <a:t> </a:t>
            </a:r>
            <a:r>
              <a:rPr b="1" lang="ru-RU" sz="1800">
                <a:solidFill>
                  <a:schemeClr val="dk1"/>
                </a:solidFill>
                <a:latin typeface="Century Schoolbook"/>
                <a:ea typeface="Century Schoolbook"/>
                <a:cs typeface="Century Schoolbook"/>
                <a:sym typeface="Century Schoolbook"/>
              </a:rPr>
              <a:t>Управление</a:t>
            </a:r>
            <a:r>
              <a:rPr lang="ru-RU" sz="1800">
                <a:solidFill>
                  <a:schemeClr val="dk1"/>
                </a:solidFill>
                <a:latin typeface="Century Schoolbook"/>
                <a:ea typeface="Century Schoolbook"/>
                <a:cs typeface="Century Schoolbook"/>
                <a:sym typeface="Century Schoolbook"/>
              </a:rPr>
              <a:t>. Команда может задавать изменение последовательности выполнения команд. Например, если процессор извлекает из ячейки 149 команду, которая указывает, что следующей по очереди должна быть выполнена команда из ячейки 182, то процессор устанавливает значение счетчика команд равным 182. Таким образом, на следующем этапе выборки команда извлекается не из ячейки 150, а из ячейки 182.</a:t>
            </a:r>
            <a:endParaRPr sz="1800">
              <a:solidFill>
                <a:schemeClr val="dk1"/>
              </a:solidFill>
              <a:latin typeface="Century Schoolbook"/>
              <a:ea typeface="Century Schoolbook"/>
              <a:cs typeface="Century Schoolbook"/>
              <a:sym typeface="Century Schoolbook"/>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9"/>
          <p:cNvSpPr txBox="1"/>
          <p:nvPr>
            <p:ph type="title"/>
          </p:nvPr>
        </p:nvSpPr>
        <p:spPr>
          <a:xfrm>
            <a:off x="1261872" y="365760"/>
            <a:ext cx="9692640" cy="100102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Прерывания</a:t>
            </a:r>
            <a:endParaRPr/>
          </a:p>
        </p:txBody>
      </p:sp>
      <p:sp>
        <p:nvSpPr>
          <p:cNvPr id="370" name="Google Shape;370;p39"/>
          <p:cNvSpPr txBox="1"/>
          <p:nvPr>
            <p:ph idx="1" type="body"/>
          </p:nvPr>
        </p:nvSpPr>
        <p:spPr>
          <a:xfrm>
            <a:off x="490888" y="1549669"/>
            <a:ext cx="10712917" cy="779646"/>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lang="ru-RU"/>
              <a:t>Почти во всех компьютерах предусмотрен механизм, с помощью которого различные модули (ввода-вывода, памяти) могут прервать нормальную последовательность работы процессора.</a:t>
            </a:r>
            <a:endParaRPr/>
          </a:p>
        </p:txBody>
      </p:sp>
      <p:graphicFrame>
        <p:nvGraphicFramePr>
          <p:cNvPr id="371" name="Google Shape;371;p39"/>
          <p:cNvGraphicFramePr/>
          <p:nvPr/>
        </p:nvGraphicFramePr>
        <p:xfrm>
          <a:off x="490888" y="2463800"/>
          <a:ext cx="3000000" cy="3000000"/>
        </p:xfrm>
        <a:graphic>
          <a:graphicData uri="http://schemas.openxmlformats.org/drawingml/2006/table">
            <a:tbl>
              <a:tblPr bandRow="1" firstRow="1">
                <a:noFill/>
                <a:tableStyleId>{1B7D0CFC-7D16-489C-BD38-D716FBDDFC70}</a:tableStyleId>
              </a:tblPr>
              <a:tblGrid>
                <a:gridCol w="2608450"/>
                <a:gridCol w="7855175"/>
              </a:tblGrid>
              <a:tr h="370850">
                <a:tc>
                  <a:txBody>
                    <a:bodyPr/>
                    <a:lstStyle/>
                    <a:p>
                      <a:pPr indent="0" lvl="0" marL="0" marR="0" rtl="0" algn="l">
                        <a:spcBef>
                          <a:spcPts val="0"/>
                        </a:spcBef>
                        <a:spcAft>
                          <a:spcPts val="0"/>
                        </a:spcAft>
                        <a:buNone/>
                      </a:pPr>
                      <a:r>
                        <a:rPr lang="ru-RU" sz="1800" u="none" cap="none" strike="noStrike"/>
                        <a:t>Класс прерывания</a:t>
                      </a:r>
                      <a:endParaRPr sz="1800"/>
                    </a:p>
                  </a:txBody>
                  <a:tcPr marT="45725" marB="45725" marR="91450" marL="91450"/>
                </a:tc>
                <a:tc>
                  <a:txBody>
                    <a:bodyPr/>
                    <a:lstStyle/>
                    <a:p>
                      <a:pPr indent="0" lvl="0" marL="0" marR="0" rtl="0" algn="l">
                        <a:spcBef>
                          <a:spcPts val="0"/>
                        </a:spcBef>
                        <a:spcAft>
                          <a:spcPts val="0"/>
                        </a:spcAft>
                        <a:buNone/>
                      </a:pPr>
                      <a:r>
                        <a:rPr lang="ru-RU" sz="1800"/>
                        <a:t>Описание</a:t>
                      </a:r>
                      <a:endParaRPr sz="1800"/>
                    </a:p>
                  </a:txBody>
                  <a:tcPr marT="45725" marB="45725" marR="91450" marL="91450"/>
                </a:tc>
              </a:tr>
              <a:tr h="370850">
                <a:tc>
                  <a:txBody>
                    <a:bodyPr/>
                    <a:lstStyle/>
                    <a:p>
                      <a:pPr indent="0" lvl="0" marL="0" marR="0" rtl="0" algn="l">
                        <a:spcBef>
                          <a:spcPts val="0"/>
                        </a:spcBef>
                        <a:spcAft>
                          <a:spcPts val="0"/>
                        </a:spcAft>
                        <a:buNone/>
                      </a:pPr>
                      <a:r>
                        <a:rPr lang="ru-RU" sz="1800"/>
                        <a:t>Программные</a:t>
                      </a:r>
                      <a:endParaRPr sz="1800"/>
                    </a:p>
                  </a:txBody>
                  <a:tcPr marT="45725" marB="45725" marR="91450" marL="91450"/>
                </a:tc>
                <a:tc>
                  <a:txBody>
                    <a:bodyPr/>
                    <a:lstStyle/>
                    <a:p>
                      <a:pPr indent="0" lvl="0" marL="0" marR="0" rtl="0" algn="l">
                        <a:spcBef>
                          <a:spcPts val="0"/>
                        </a:spcBef>
                        <a:spcAft>
                          <a:spcPts val="0"/>
                        </a:spcAft>
                        <a:buNone/>
                      </a:pPr>
                      <a:r>
                        <a:rPr b="0" i="0" lang="ru-RU" sz="1800" u="none" strike="noStrike">
                          <a:solidFill>
                            <a:schemeClr val="dk1"/>
                          </a:solidFill>
                          <a:latin typeface="Century Schoolbook"/>
                          <a:ea typeface="Century Schoolbook"/>
                          <a:cs typeface="Century Schoolbook"/>
                          <a:sym typeface="Century Schoolbook"/>
                        </a:rPr>
                        <a:t>Генерируются в некоторых ситуациях, возникающих в результате выполнения команд. Такими ситуациями могут быть арифметическое переполнение, деление на нуль, попытка выполнить некорректную команду или обратиться к области памяти, доступ к которой пользователю запрещен</a:t>
                      </a:r>
                      <a:endParaRPr sz="1800"/>
                    </a:p>
                  </a:txBody>
                  <a:tcPr marT="45725" marB="45725" marR="91450" marL="91450"/>
                </a:tc>
              </a:tr>
              <a:tr h="370850">
                <a:tc>
                  <a:txBody>
                    <a:bodyPr/>
                    <a:lstStyle/>
                    <a:p>
                      <a:pPr indent="0" lvl="0" marL="0" marR="0" rtl="0" algn="l">
                        <a:spcBef>
                          <a:spcPts val="0"/>
                        </a:spcBef>
                        <a:spcAft>
                          <a:spcPts val="0"/>
                        </a:spcAft>
                        <a:buNone/>
                      </a:pPr>
                      <a:r>
                        <a:rPr lang="ru-RU" sz="1800"/>
                        <a:t>Таймера</a:t>
                      </a:r>
                      <a:endParaRPr sz="1800"/>
                    </a:p>
                  </a:txBody>
                  <a:tcPr marT="45725" marB="45725" marR="91450" marL="91450"/>
                </a:tc>
                <a:tc>
                  <a:txBody>
                    <a:bodyPr/>
                    <a:lstStyle/>
                    <a:p>
                      <a:pPr indent="0" lvl="0" marL="0" marR="0" rtl="0" algn="l">
                        <a:spcBef>
                          <a:spcPts val="0"/>
                        </a:spcBef>
                        <a:spcAft>
                          <a:spcPts val="0"/>
                        </a:spcAft>
                        <a:buNone/>
                      </a:pPr>
                      <a:r>
                        <a:rPr b="0" i="0" lang="ru-RU" sz="1800" u="none" strike="noStrike">
                          <a:solidFill>
                            <a:schemeClr val="dk1"/>
                          </a:solidFill>
                          <a:latin typeface="Century Schoolbook"/>
                          <a:ea typeface="Century Schoolbook"/>
                          <a:cs typeface="Century Schoolbook"/>
                          <a:sym typeface="Century Schoolbook"/>
                        </a:rPr>
                        <a:t>Генерируется таймером процессора. Это прерывание позволяет операционной системе выполнять некоторые функции периодически, через заданные промежутки времени</a:t>
                      </a:r>
                      <a:endParaRPr sz="1800"/>
                    </a:p>
                  </a:txBody>
                  <a:tcPr marT="45725" marB="45725" marR="91450" marL="91450"/>
                </a:tc>
              </a:tr>
              <a:tr h="370850">
                <a:tc>
                  <a:txBody>
                    <a:bodyPr/>
                    <a:lstStyle/>
                    <a:p>
                      <a:pPr indent="0" lvl="0" marL="0" marR="0" rtl="0" algn="l">
                        <a:spcBef>
                          <a:spcPts val="0"/>
                        </a:spcBef>
                        <a:spcAft>
                          <a:spcPts val="0"/>
                        </a:spcAft>
                        <a:buNone/>
                      </a:pPr>
                      <a:r>
                        <a:rPr lang="ru-RU" sz="1800"/>
                        <a:t>Ввода-вывода</a:t>
                      </a:r>
                      <a:endParaRPr sz="1800"/>
                    </a:p>
                  </a:txBody>
                  <a:tcPr marT="45725" marB="45725" marR="91450" marL="91450"/>
                </a:tc>
                <a:tc>
                  <a:txBody>
                    <a:bodyPr/>
                    <a:lstStyle/>
                    <a:p>
                      <a:pPr indent="0" lvl="0" marL="0" marR="0" rtl="0" algn="l">
                        <a:spcBef>
                          <a:spcPts val="0"/>
                        </a:spcBef>
                        <a:spcAft>
                          <a:spcPts val="0"/>
                        </a:spcAft>
                        <a:buNone/>
                      </a:pPr>
                      <a:r>
                        <a:rPr b="0" i="0" lang="ru-RU" sz="1800" u="none" strike="noStrike">
                          <a:solidFill>
                            <a:schemeClr val="dk1"/>
                          </a:solidFill>
                          <a:latin typeface="Century Schoolbook"/>
                          <a:ea typeface="Century Schoolbook"/>
                          <a:cs typeface="Century Schoolbook"/>
                          <a:sym typeface="Century Schoolbook"/>
                        </a:rPr>
                        <a:t>Генерируется контроллером ввода-вывода. Сигнализирует о нормальном завершении операции или о наличии ошибок</a:t>
                      </a:r>
                      <a:endParaRPr sz="1800"/>
                    </a:p>
                  </a:txBody>
                  <a:tcPr marT="45725" marB="45725" marR="91450" marL="91450"/>
                </a:tc>
              </a:tr>
              <a:tr h="370850">
                <a:tc>
                  <a:txBody>
                    <a:bodyPr/>
                    <a:lstStyle/>
                    <a:p>
                      <a:pPr indent="0" lvl="0" marL="0" marR="0" rtl="0" algn="l">
                        <a:spcBef>
                          <a:spcPts val="0"/>
                        </a:spcBef>
                        <a:spcAft>
                          <a:spcPts val="0"/>
                        </a:spcAft>
                        <a:buNone/>
                      </a:pPr>
                      <a:r>
                        <a:rPr lang="ru-RU" sz="1800"/>
                        <a:t>Аппаратный сбой</a:t>
                      </a:r>
                      <a:endParaRPr sz="1800"/>
                    </a:p>
                  </a:txBody>
                  <a:tcPr marT="45725" marB="45725" marR="91450" marL="91450"/>
                </a:tc>
                <a:tc>
                  <a:txBody>
                    <a:bodyPr/>
                    <a:lstStyle/>
                    <a:p>
                      <a:pPr indent="0" lvl="0" marL="0" marR="0" rtl="0" algn="l">
                        <a:spcBef>
                          <a:spcPts val="0"/>
                        </a:spcBef>
                        <a:spcAft>
                          <a:spcPts val="0"/>
                        </a:spcAft>
                        <a:buNone/>
                      </a:pPr>
                      <a:r>
                        <a:rPr b="0" i="0" lang="ru-RU" sz="1800" u="none" strike="noStrike">
                          <a:solidFill>
                            <a:schemeClr val="dk1"/>
                          </a:solidFill>
                          <a:latin typeface="Century Schoolbook"/>
                          <a:ea typeface="Century Schoolbook"/>
                          <a:cs typeface="Century Schoolbook"/>
                          <a:sym typeface="Century Schoolbook"/>
                        </a:rPr>
                        <a:t>Генерируется при сбоях и аварийных ситуациях, как, например, падение напряжения в сети или ошибка контроля четности памяти</a:t>
                      </a:r>
                      <a:endParaRPr sz="1800"/>
                    </a:p>
                  </a:txBody>
                  <a:tcPr marT="45725" marB="45725" marR="91450" marL="91450"/>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4"/>
          <p:cNvSpPr txBox="1"/>
          <p:nvPr>
            <p:ph type="title"/>
          </p:nvPr>
        </p:nvSpPr>
        <p:spPr>
          <a:xfrm>
            <a:off x="1261872" y="365760"/>
            <a:ext cx="9692640" cy="66397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entury Schoolbook"/>
              <a:buNone/>
            </a:pPr>
            <a:r>
              <a:rPr lang="ru-RU"/>
              <a:t>Список литературы</a:t>
            </a:r>
            <a:endParaRPr/>
          </a:p>
        </p:txBody>
      </p:sp>
      <p:sp>
        <p:nvSpPr>
          <p:cNvPr id="126" name="Google Shape;126;p4"/>
          <p:cNvSpPr/>
          <p:nvPr/>
        </p:nvSpPr>
        <p:spPr>
          <a:xfrm>
            <a:off x="288324" y="1285860"/>
            <a:ext cx="10666188" cy="47705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2400" u="none" cap="none" strike="noStrike">
                <a:solidFill>
                  <a:schemeClr val="dk1"/>
                </a:solidFill>
                <a:latin typeface="Century Schoolbook"/>
                <a:ea typeface="Century Schoolbook"/>
                <a:cs typeface="Century Schoolbook"/>
                <a:sym typeface="Century Schoolbook"/>
              </a:rPr>
              <a:t>Таненбаум, Э.   Современные операционные системы / Э. Таненбаум, Х. Бос. – Санкт-Петербург: Питер Пресс, 2017. – 1119 с.</a:t>
            </a:r>
            <a:endParaRPr/>
          </a:p>
          <a:p>
            <a:pPr indent="0" lvl="0" marL="0" marR="0" rtl="0" algn="l">
              <a:spcBef>
                <a:spcPts val="0"/>
              </a:spcBef>
              <a:spcAft>
                <a:spcPts val="0"/>
              </a:spcAft>
              <a:buNone/>
            </a:pPr>
            <a:r>
              <a:t/>
            </a:r>
            <a:endParaRPr b="0" i="0" sz="2400" u="none" cap="none" strike="noStrike">
              <a:solidFill>
                <a:schemeClr val="dk1"/>
              </a:solidFill>
              <a:latin typeface="Century Schoolbook"/>
              <a:ea typeface="Century Schoolbook"/>
              <a:cs typeface="Century Schoolbook"/>
              <a:sym typeface="Century Schoolbook"/>
            </a:endParaRPr>
          </a:p>
          <a:p>
            <a:pPr indent="0" lvl="0" marL="0" marR="0" rtl="0" algn="l">
              <a:spcBef>
                <a:spcPts val="0"/>
              </a:spcBef>
              <a:spcAft>
                <a:spcPts val="0"/>
              </a:spcAft>
              <a:buNone/>
            </a:pPr>
            <a:r>
              <a:rPr b="0" i="0" lang="ru-RU" sz="2400" u="none" cap="none" strike="noStrike">
                <a:solidFill>
                  <a:schemeClr val="dk1"/>
                </a:solidFill>
                <a:latin typeface="Century Schoolbook"/>
                <a:ea typeface="Century Schoolbook"/>
                <a:cs typeface="Century Schoolbook"/>
                <a:sym typeface="Century Schoolbook"/>
              </a:rPr>
              <a:t>Таненбаум, Э., Вудхалл А. Операционные системы. Разработка и реализация. – СпБ.: Питер, 2007. – 704 с.</a:t>
            </a:r>
            <a:endParaRPr/>
          </a:p>
          <a:p>
            <a:pPr indent="0" lvl="0" marL="0" marR="0" rtl="0" algn="l">
              <a:spcBef>
                <a:spcPts val="0"/>
              </a:spcBef>
              <a:spcAft>
                <a:spcPts val="0"/>
              </a:spcAft>
              <a:buNone/>
            </a:pPr>
            <a:r>
              <a:t/>
            </a:r>
            <a:endParaRPr b="0" i="0" sz="2400" u="none" cap="none" strike="noStrike">
              <a:solidFill>
                <a:schemeClr val="dk1"/>
              </a:solidFill>
              <a:latin typeface="Century Schoolbook"/>
              <a:ea typeface="Century Schoolbook"/>
              <a:cs typeface="Century Schoolbook"/>
              <a:sym typeface="Century Schoolbook"/>
            </a:endParaRPr>
          </a:p>
          <a:p>
            <a:pPr indent="0" lvl="0" marL="0" marR="0" rtl="0" algn="l">
              <a:spcBef>
                <a:spcPts val="0"/>
              </a:spcBef>
              <a:spcAft>
                <a:spcPts val="0"/>
              </a:spcAft>
              <a:buNone/>
            </a:pPr>
            <a:r>
              <a:rPr b="0" i="0" lang="ru-RU" sz="2400" u="none" cap="none" strike="noStrike">
                <a:solidFill>
                  <a:schemeClr val="dk1"/>
                </a:solidFill>
                <a:latin typeface="Century Schoolbook"/>
                <a:ea typeface="Century Schoolbook"/>
                <a:cs typeface="Century Schoolbook"/>
                <a:sym typeface="Century Schoolbook"/>
              </a:rPr>
              <a:t>Бреснахэн, К.  Linux на практике : [перевод с английского] / Кристин Бреснахэн, Ричард Блум. – Санкт-Петербург : Питер Пресс, 2017. – 381 с.</a:t>
            </a:r>
            <a:endParaRPr/>
          </a:p>
          <a:p>
            <a:pPr indent="0" lvl="0" marL="0" marR="0" rtl="0" algn="l">
              <a:spcBef>
                <a:spcPts val="0"/>
              </a:spcBef>
              <a:spcAft>
                <a:spcPts val="0"/>
              </a:spcAft>
              <a:buNone/>
            </a:pPr>
            <a:r>
              <a:t/>
            </a:r>
            <a:endParaRPr b="0" i="0" sz="2400" u="none" cap="none" strike="noStrike">
              <a:solidFill>
                <a:schemeClr val="dk1"/>
              </a:solidFill>
              <a:latin typeface="Century Schoolbook"/>
              <a:ea typeface="Century Schoolbook"/>
              <a:cs typeface="Century Schoolbook"/>
              <a:sym typeface="Century Schoolbook"/>
            </a:endParaRPr>
          </a:p>
          <a:p>
            <a:pPr indent="0" lvl="0" marL="0" marR="0" rtl="0" algn="l">
              <a:spcBef>
                <a:spcPts val="0"/>
              </a:spcBef>
              <a:spcAft>
                <a:spcPts val="0"/>
              </a:spcAft>
              <a:buNone/>
            </a:pPr>
            <a:r>
              <a:rPr b="0" i="0" lang="ru-RU" sz="2400" u="none" cap="none" strike="noStrike">
                <a:solidFill>
                  <a:schemeClr val="dk1"/>
                </a:solidFill>
                <a:latin typeface="Century Schoolbook"/>
                <a:ea typeface="Century Schoolbook"/>
                <a:cs typeface="Century Schoolbook"/>
                <a:sym typeface="Century Schoolbook"/>
              </a:rPr>
              <a:t>Matthew, Neil, Stones, Richard. Beginning Linux Programming, 4-th edition. – Indianapolis : Wiley Publishing, 2007. – 819 p.</a:t>
            </a:r>
            <a:endParaRPr b="0" i="0" sz="2400" u="none" cap="none" strike="noStrike">
              <a:solidFill>
                <a:schemeClr val="dk1"/>
              </a:solidFill>
              <a:latin typeface="Century Schoolbook"/>
              <a:ea typeface="Century Schoolbook"/>
              <a:cs typeface="Century Schoolbook"/>
              <a:sym typeface="Century Schoolbook"/>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0"/>
          <p:cNvSpPr txBox="1"/>
          <p:nvPr>
            <p:ph type="title"/>
          </p:nvPr>
        </p:nvSpPr>
        <p:spPr>
          <a:xfrm>
            <a:off x="1261872" y="365761"/>
            <a:ext cx="9692640" cy="625642"/>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entury Schoolbook"/>
              <a:buNone/>
            </a:pPr>
            <a:r>
              <a:rPr lang="ru-RU"/>
              <a:t>Прерывания</a:t>
            </a:r>
            <a:endParaRPr/>
          </a:p>
        </p:txBody>
      </p:sp>
      <p:sp>
        <p:nvSpPr>
          <p:cNvPr id="378" name="Google Shape;378;p40"/>
          <p:cNvSpPr txBox="1"/>
          <p:nvPr>
            <p:ph idx="1" type="body"/>
          </p:nvPr>
        </p:nvSpPr>
        <p:spPr>
          <a:xfrm>
            <a:off x="490888" y="1097280"/>
            <a:ext cx="10712917" cy="914399"/>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lang="ru-RU"/>
              <a:t>Прерывания предназначены в основном для повышения эффективности использования процессора. Например, большинство устройств ввода-вывода работают намного медленнее, чем процессор.</a:t>
            </a:r>
            <a:endParaRPr/>
          </a:p>
        </p:txBody>
      </p:sp>
      <p:pic>
        <p:nvPicPr>
          <p:cNvPr id="379" name="Google Shape;379;p40"/>
          <p:cNvPicPr preferRelativeResize="0"/>
          <p:nvPr/>
        </p:nvPicPr>
        <p:blipFill rotWithShape="1">
          <a:blip r:embed="rId3">
            <a:alphaModFix/>
          </a:blip>
          <a:srcRect b="0" l="0" r="0" t="0"/>
          <a:stretch/>
        </p:blipFill>
        <p:spPr>
          <a:xfrm>
            <a:off x="2457960" y="2011679"/>
            <a:ext cx="6830828" cy="448056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1"/>
          <p:cNvSpPr txBox="1"/>
          <p:nvPr>
            <p:ph type="title"/>
          </p:nvPr>
        </p:nvSpPr>
        <p:spPr>
          <a:xfrm>
            <a:off x="1261872" y="365761"/>
            <a:ext cx="9692640" cy="625642"/>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entury Schoolbook"/>
              <a:buNone/>
            </a:pPr>
            <a:r>
              <a:rPr lang="ru-RU"/>
              <a:t>Прерывания</a:t>
            </a:r>
            <a:endParaRPr/>
          </a:p>
        </p:txBody>
      </p:sp>
      <p:sp>
        <p:nvSpPr>
          <p:cNvPr id="386" name="Google Shape;386;p41"/>
          <p:cNvSpPr txBox="1"/>
          <p:nvPr>
            <p:ph idx="1" type="body"/>
          </p:nvPr>
        </p:nvSpPr>
        <p:spPr>
          <a:xfrm>
            <a:off x="561366" y="991403"/>
            <a:ext cx="6699183" cy="1453415"/>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lang="ru-RU"/>
              <a:t>Прерывания предназначены в основном для повышения эффективности использования процессора. Например, большинство устройств ввода-вывода работают намного медленнее, чем процессор.</a:t>
            </a:r>
            <a:endParaRPr/>
          </a:p>
        </p:txBody>
      </p:sp>
      <p:pic>
        <p:nvPicPr>
          <p:cNvPr id="387" name="Google Shape;387;p41"/>
          <p:cNvPicPr preferRelativeResize="0"/>
          <p:nvPr/>
        </p:nvPicPr>
        <p:blipFill rotWithShape="1">
          <a:blip r:embed="rId3">
            <a:alphaModFix/>
          </a:blip>
          <a:srcRect b="0" l="34900" r="0" t="0"/>
          <a:stretch/>
        </p:blipFill>
        <p:spPr>
          <a:xfrm>
            <a:off x="7745127" y="866274"/>
            <a:ext cx="4446873" cy="4480560"/>
          </a:xfrm>
          <a:prstGeom prst="rect">
            <a:avLst/>
          </a:prstGeom>
          <a:noFill/>
          <a:ln>
            <a:noFill/>
          </a:ln>
        </p:spPr>
      </p:pic>
      <p:pic>
        <p:nvPicPr>
          <p:cNvPr id="388" name="Google Shape;388;p41"/>
          <p:cNvPicPr preferRelativeResize="0"/>
          <p:nvPr/>
        </p:nvPicPr>
        <p:blipFill rotWithShape="1">
          <a:blip r:embed="rId4">
            <a:alphaModFix/>
          </a:blip>
          <a:srcRect b="0" l="0" r="0" t="0"/>
          <a:stretch/>
        </p:blipFill>
        <p:spPr>
          <a:xfrm>
            <a:off x="188889" y="3518035"/>
            <a:ext cx="6927281" cy="265175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2"/>
          <p:cNvSpPr txBox="1"/>
          <p:nvPr>
            <p:ph type="title"/>
          </p:nvPr>
        </p:nvSpPr>
        <p:spPr>
          <a:xfrm>
            <a:off x="1249680" y="0"/>
            <a:ext cx="9692640" cy="9529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Иерархия памяти</a:t>
            </a:r>
            <a:endParaRPr/>
          </a:p>
        </p:txBody>
      </p:sp>
      <p:sp>
        <p:nvSpPr>
          <p:cNvPr id="394" name="Google Shape;394;p42"/>
          <p:cNvSpPr txBox="1"/>
          <p:nvPr>
            <p:ph idx="1" type="body"/>
          </p:nvPr>
        </p:nvSpPr>
        <p:spPr>
          <a:xfrm>
            <a:off x="269508" y="952901"/>
            <a:ext cx="10818796" cy="2897204"/>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lang="ru-RU"/>
              <a:t>Проектные ограничения на конфигурацию памяти компьютера в основном определяются тремя параметрами: объемом, быстродействием, стоимостью.</a:t>
            </a:r>
            <a:endParaRPr/>
          </a:p>
          <a:p>
            <a:pPr indent="0" lvl="0" marL="0" rtl="0" algn="l">
              <a:lnSpc>
                <a:spcPct val="95000"/>
              </a:lnSpc>
              <a:spcBef>
                <a:spcPts val="1600"/>
              </a:spcBef>
              <a:spcAft>
                <a:spcPts val="0"/>
              </a:spcAft>
              <a:buSzPts val="1440"/>
              <a:buNone/>
            </a:pPr>
            <a:r>
              <a:rPr lang="ru-RU"/>
              <a:t>На любом этапе развития технологий производства запоминающих устройств выполняются следующие, достаточно устойчивые, соотношения.</a:t>
            </a:r>
            <a:endParaRPr/>
          </a:p>
          <a:p>
            <a:pPr indent="-182880" lvl="0" marL="182880" rtl="0" algn="l">
              <a:lnSpc>
                <a:spcPct val="95000"/>
              </a:lnSpc>
              <a:spcBef>
                <a:spcPts val="1600"/>
              </a:spcBef>
              <a:spcAft>
                <a:spcPts val="0"/>
              </a:spcAft>
              <a:buSzPts val="1440"/>
              <a:buChar char="•"/>
            </a:pPr>
            <a:r>
              <a:rPr lang="ru-RU"/>
              <a:t>Чем меньше время доступа, тем дороже каждый бит.</a:t>
            </a:r>
            <a:endParaRPr/>
          </a:p>
          <a:p>
            <a:pPr indent="-182880" lvl="0" marL="182880" rtl="0" algn="l">
              <a:lnSpc>
                <a:spcPct val="95000"/>
              </a:lnSpc>
              <a:spcBef>
                <a:spcPts val="1600"/>
              </a:spcBef>
              <a:spcAft>
                <a:spcPts val="0"/>
              </a:spcAft>
              <a:buSzPts val="1440"/>
              <a:buChar char="•"/>
            </a:pPr>
            <a:r>
              <a:rPr lang="ru-RU"/>
              <a:t>Чем выше емкость, тем ниже стоимость бита.</a:t>
            </a:r>
            <a:endParaRPr/>
          </a:p>
          <a:p>
            <a:pPr indent="-182880" lvl="0" marL="182880" rtl="0" algn="l">
              <a:lnSpc>
                <a:spcPct val="95000"/>
              </a:lnSpc>
              <a:spcBef>
                <a:spcPts val="1600"/>
              </a:spcBef>
              <a:spcAft>
                <a:spcPts val="0"/>
              </a:spcAft>
              <a:buSzPts val="1440"/>
              <a:buChar char="•"/>
            </a:pPr>
            <a:r>
              <a:rPr lang="ru-RU"/>
              <a:t>Чем выше емкость, тем больше время доступа.</a:t>
            </a:r>
            <a:endParaRPr/>
          </a:p>
        </p:txBody>
      </p:sp>
      <p:pic>
        <p:nvPicPr>
          <p:cNvPr id="395" name="Google Shape;395;p42"/>
          <p:cNvPicPr preferRelativeResize="0"/>
          <p:nvPr/>
        </p:nvPicPr>
        <p:blipFill rotWithShape="1">
          <a:blip r:embed="rId3">
            <a:alphaModFix/>
          </a:blip>
          <a:srcRect b="0" l="0" r="0" t="0"/>
          <a:stretch/>
        </p:blipFill>
        <p:spPr>
          <a:xfrm>
            <a:off x="6756891" y="2257572"/>
            <a:ext cx="4918552" cy="443429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3"/>
          <p:cNvSpPr txBox="1"/>
          <p:nvPr>
            <p:ph type="title"/>
          </p:nvPr>
        </p:nvSpPr>
        <p:spPr>
          <a:xfrm>
            <a:off x="1261872" y="365760"/>
            <a:ext cx="9692640" cy="94327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Кэш</a:t>
            </a:r>
            <a:endParaRPr/>
          </a:p>
        </p:txBody>
      </p:sp>
      <p:sp>
        <p:nvSpPr>
          <p:cNvPr id="401" name="Google Shape;401;p43"/>
          <p:cNvSpPr txBox="1"/>
          <p:nvPr>
            <p:ph idx="1" type="body"/>
          </p:nvPr>
        </p:nvSpPr>
        <p:spPr>
          <a:xfrm>
            <a:off x="568853" y="1405290"/>
            <a:ext cx="10625328" cy="4302492"/>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lang="ru-RU"/>
              <a:t>Хотя кеш и невидим для операционной системы, он взаимодействует с аппаратным обеспечением, связанным с памятью.</a:t>
            </a:r>
            <a:endParaRPr/>
          </a:p>
          <a:p>
            <a:pPr indent="0" lvl="0" marL="0" rtl="0" algn="l">
              <a:lnSpc>
                <a:spcPct val="95000"/>
              </a:lnSpc>
              <a:spcBef>
                <a:spcPts val="1600"/>
              </a:spcBef>
              <a:spcAft>
                <a:spcPts val="0"/>
              </a:spcAft>
              <a:buSzPts val="1440"/>
              <a:buNone/>
            </a:pPr>
            <a:r>
              <a:rPr lang="ru-RU"/>
              <a:t>При выполнении каждого цикла команды процессор по крайней мере один раз обращается к памяти, чтобы произвести выборку команды. Часто это происходит повторно, причем возможны случаи нескольких повторных обращений, при которых извлекаются операнды и/или сохраняются результаты. Очевидно, что частота, с которой процессор выполняет команды, ограничена временем обращения к памяти. Это ограничение было существенной проблемой из-за постоянного несоответствия между скоростью процессора и скоростью доступа к основной памяти - в течение многих лет скорость процессора возрастала быстрее, чем скорость доступа к памяти.</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4"/>
          <p:cNvSpPr txBox="1"/>
          <p:nvPr>
            <p:ph type="title"/>
          </p:nvPr>
        </p:nvSpPr>
        <p:spPr>
          <a:xfrm>
            <a:off x="1261872" y="365760"/>
            <a:ext cx="9692640" cy="8566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Принцип работы кэша</a:t>
            </a:r>
            <a:endParaRPr/>
          </a:p>
        </p:txBody>
      </p:sp>
      <p:sp>
        <p:nvSpPr>
          <p:cNvPr id="408" name="Google Shape;408;p44"/>
          <p:cNvSpPr txBox="1"/>
          <p:nvPr>
            <p:ph idx="1" type="body"/>
          </p:nvPr>
        </p:nvSpPr>
        <p:spPr>
          <a:xfrm>
            <a:off x="385973" y="1253331"/>
            <a:ext cx="10788958" cy="1201111"/>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lang="ru-RU"/>
              <a:t>Кеш предназначен для того, чтобы приблизить скорость доступа к памяти к максимально возможной и в то же время обеспечить большой объем памяти по цене более дешевых типов полупроводниковой памяти.</a:t>
            </a:r>
            <a:endParaRPr/>
          </a:p>
        </p:txBody>
      </p:sp>
      <p:pic>
        <p:nvPicPr>
          <p:cNvPr id="409" name="Google Shape;409;p44"/>
          <p:cNvPicPr preferRelativeResize="0"/>
          <p:nvPr/>
        </p:nvPicPr>
        <p:blipFill rotWithShape="1">
          <a:blip r:embed="rId3">
            <a:alphaModFix/>
          </a:blip>
          <a:srcRect b="0" l="0" r="0" t="0"/>
          <a:stretch/>
        </p:blipFill>
        <p:spPr>
          <a:xfrm>
            <a:off x="2505690" y="2215367"/>
            <a:ext cx="6436179" cy="411384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5"/>
          <p:cNvSpPr txBox="1"/>
          <p:nvPr>
            <p:ph type="title"/>
          </p:nvPr>
        </p:nvSpPr>
        <p:spPr>
          <a:xfrm>
            <a:off x="1261872" y="365760"/>
            <a:ext cx="9692640" cy="76039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Структура кэша и основной памяти</a:t>
            </a:r>
            <a:endParaRPr/>
          </a:p>
        </p:txBody>
      </p:sp>
      <p:pic>
        <p:nvPicPr>
          <p:cNvPr id="416" name="Google Shape;416;p45"/>
          <p:cNvPicPr preferRelativeResize="0"/>
          <p:nvPr>
            <p:ph idx="1" type="body"/>
          </p:nvPr>
        </p:nvPicPr>
        <p:blipFill rotWithShape="1">
          <a:blip r:embed="rId3">
            <a:alphaModFix/>
          </a:blip>
          <a:srcRect b="0" l="0" r="0" t="0"/>
          <a:stretch/>
        </p:blipFill>
        <p:spPr>
          <a:xfrm>
            <a:off x="610367" y="1405764"/>
            <a:ext cx="5203292" cy="4937916"/>
          </a:xfrm>
          <a:prstGeom prst="rect">
            <a:avLst/>
          </a:prstGeom>
          <a:noFill/>
          <a:ln>
            <a:noFill/>
          </a:ln>
        </p:spPr>
      </p:pic>
      <p:pic>
        <p:nvPicPr>
          <p:cNvPr id="417" name="Google Shape;417;p45"/>
          <p:cNvPicPr preferRelativeResize="0"/>
          <p:nvPr/>
        </p:nvPicPr>
        <p:blipFill rotWithShape="1">
          <a:blip r:embed="rId4">
            <a:alphaModFix/>
          </a:blip>
          <a:srcRect b="0" l="0" r="0" t="0"/>
          <a:stretch/>
        </p:blipFill>
        <p:spPr>
          <a:xfrm>
            <a:off x="6447623" y="1405764"/>
            <a:ext cx="5744377" cy="461074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6"/>
          <p:cNvSpPr txBox="1"/>
          <p:nvPr>
            <p:ph type="title"/>
          </p:nvPr>
        </p:nvSpPr>
        <p:spPr>
          <a:xfrm>
            <a:off x="2609409" y="2425566"/>
            <a:ext cx="6419088" cy="146304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entury Schoolbook"/>
              <a:buNone/>
            </a:pPr>
            <a:r>
              <a:rPr lang="ru-RU"/>
              <a:t>Спасибо за внимание!</a:t>
            </a:r>
            <a:br>
              <a:rPr lang="ru-RU"/>
            </a:br>
            <a:r>
              <a:rPr lang="ru-RU"/>
              <a:t>Вопросы?</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5"/>
          <p:cNvSpPr txBox="1"/>
          <p:nvPr>
            <p:ph type="title"/>
          </p:nvPr>
        </p:nvSpPr>
        <p:spPr>
          <a:xfrm>
            <a:off x="1261872" y="365760"/>
            <a:ext cx="9692640" cy="680445"/>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entury Schoolbook"/>
              <a:buNone/>
            </a:pPr>
            <a:r>
              <a:rPr lang="ru-RU"/>
              <a:t>План лекции</a:t>
            </a:r>
            <a:endParaRPr/>
          </a:p>
        </p:txBody>
      </p:sp>
      <p:sp>
        <p:nvSpPr>
          <p:cNvPr id="132" name="Google Shape;132;p5"/>
          <p:cNvSpPr txBox="1"/>
          <p:nvPr>
            <p:ph idx="1" type="body"/>
          </p:nvPr>
        </p:nvSpPr>
        <p:spPr>
          <a:xfrm>
            <a:off x="1261872" y="1253331"/>
            <a:ext cx="8595360" cy="4351337"/>
          </a:xfrm>
          <a:prstGeom prst="rect">
            <a:avLst/>
          </a:prstGeom>
          <a:noFill/>
          <a:ln>
            <a:noFill/>
          </a:ln>
        </p:spPr>
        <p:txBody>
          <a:bodyPr anchorCtr="0" anchor="t" bIns="45700" lIns="91425" spcFirstLastPara="1" rIns="91425" wrap="square" tIns="45700">
            <a:normAutofit/>
          </a:bodyPr>
          <a:lstStyle/>
          <a:p>
            <a:pPr indent="-182880" lvl="0" marL="182880" rtl="0" algn="l">
              <a:lnSpc>
                <a:spcPct val="95000"/>
              </a:lnSpc>
              <a:spcBef>
                <a:spcPts val="0"/>
              </a:spcBef>
              <a:spcAft>
                <a:spcPts val="0"/>
              </a:spcAft>
              <a:buSzPts val="1600"/>
              <a:buChar char="•"/>
            </a:pPr>
            <a:r>
              <a:rPr lang="ru-RU" sz="2000"/>
              <a:t>История операционных систем</a:t>
            </a:r>
            <a:endParaRPr/>
          </a:p>
          <a:p>
            <a:pPr indent="-182880" lvl="1" marL="457200" rtl="0" algn="l">
              <a:lnSpc>
                <a:spcPct val="90000"/>
              </a:lnSpc>
              <a:spcBef>
                <a:spcPts val="500"/>
              </a:spcBef>
              <a:spcAft>
                <a:spcPts val="0"/>
              </a:spcAft>
              <a:buSzPts val="1800"/>
              <a:buChar char="●"/>
            </a:pPr>
            <a:r>
              <a:rPr lang="ru-RU" sz="1800"/>
              <a:t>Первое поколение (1945 – 1955)</a:t>
            </a:r>
            <a:endParaRPr/>
          </a:p>
          <a:p>
            <a:pPr indent="-182880" lvl="1" marL="457200" rtl="0" algn="l">
              <a:lnSpc>
                <a:spcPct val="90000"/>
              </a:lnSpc>
              <a:spcBef>
                <a:spcPts val="600"/>
              </a:spcBef>
              <a:spcAft>
                <a:spcPts val="0"/>
              </a:spcAft>
              <a:buSzPts val="1800"/>
              <a:buChar char="●"/>
            </a:pPr>
            <a:r>
              <a:rPr lang="ru-RU" sz="1800"/>
              <a:t>Второе поколение (1955 – 1965)</a:t>
            </a:r>
            <a:endParaRPr/>
          </a:p>
          <a:p>
            <a:pPr indent="-182880" lvl="1" marL="457200" rtl="0" algn="l">
              <a:lnSpc>
                <a:spcPct val="90000"/>
              </a:lnSpc>
              <a:spcBef>
                <a:spcPts val="600"/>
              </a:spcBef>
              <a:spcAft>
                <a:spcPts val="0"/>
              </a:spcAft>
              <a:buSzPts val="1800"/>
              <a:buChar char="●"/>
            </a:pPr>
            <a:r>
              <a:rPr lang="ru-RU" sz="1800"/>
              <a:t>Третье поколение (1965 – 1980)</a:t>
            </a:r>
            <a:endParaRPr/>
          </a:p>
          <a:p>
            <a:pPr indent="-182880" lvl="1" marL="457200" rtl="0" algn="l">
              <a:lnSpc>
                <a:spcPct val="90000"/>
              </a:lnSpc>
              <a:spcBef>
                <a:spcPts val="600"/>
              </a:spcBef>
              <a:spcAft>
                <a:spcPts val="0"/>
              </a:spcAft>
              <a:buSzPts val="1800"/>
              <a:buChar char="●"/>
            </a:pPr>
            <a:r>
              <a:rPr lang="ru-RU" sz="1800"/>
              <a:t>Четвертое поколение (с 1980 по наши дни)</a:t>
            </a:r>
            <a:endParaRPr/>
          </a:p>
          <a:p>
            <a:pPr indent="-182880" lvl="1" marL="457200" rtl="0" algn="l">
              <a:lnSpc>
                <a:spcPct val="90000"/>
              </a:lnSpc>
              <a:spcBef>
                <a:spcPts val="600"/>
              </a:spcBef>
              <a:spcAft>
                <a:spcPts val="0"/>
              </a:spcAft>
              <a:buSzPts val="1800"/>
              <a:buChar char="●"/>
            </a:pPr>
            <a:r>
              <a:rPr lang="ru-RU" sz="1800"/>
              <a:t>Пятое поколение (1990 по наши дни)</a:t>
            </a:r>
            <a:endParaRPr/>
          </a:p>
          <a:p>
            <a:pPr indent="-182880" lvl="0" marL="182880" rtl="0" algn="l">
              <a:lnSpc>
                <a:spcPct val="95000"/>
              </a:lnSpc>
              <a:spcBef>
                <a:spcPts val="1700"/>
              </a:spcBef>
              <a:spcAft>
                <a:spcPts val="0"/>
              </a:spcAft>
              <a:buSzPts val="1600"/>
              <a:buChar char="•"/>
            </a:pPr>
            <a:r>
              <a:rPr lang="ru-RU" sz="2000"/>
              <a:t>Обзор аппаратного обеспечения компьютера</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6"/>
          <p:cNvSpPr txBox="1"/>
          <p:nvPr>
            <p:ph type="title"/>
          </p:nvPr>
        </p:nvSpPr>
        <p:spPr>
          <a:xfrm>
            <a:off x="1261872" y="365760"/>
            <a:ext cx="9692640" cy="647494"/>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entury Schoolbook"/>
              <a:buNone/>
            </a:pPr>
            <a:r>
              <a:rPr lang="ru-RU"/>
              <a:t>Первый цифровой компьютер</a:t>
            </a:r>
            <a:endParaRPr/>
          </a:p>
        </p:txBody>
      </p:sp>
      <p:sp>
        <p:nvSpPr>
          <p:cNvPr id="138" name="Google Shape;138;p6"/>
          <p:cNvSpPr txBox="1"/>
          <p:nvPr>
            <p:ph idx="1" type="body"/>
          </p:nvPr>
        </p:nvSpPr>
        <p:spPr>
          <a:xfrm>
            <a:off x="3410463" y="1653807"/>
            <a:ext cx="7476497" cy="89792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5000"/>
              </a:lnSpc>
              <a:spcBef>
                <a:spcPts val="0"/>
              </a:spcBef>
              <a:spcAft>
                <a:spcPts val="0"/>
              </a:spcAft>
              <a:buSzPts val="1440"/>
              <a:buNone/>
            </a:pPr>
            <a:r>
              <a:rPr lang="ru-RU"/>
              <a:t>Чарльз Бэббиджем, английский математик, посвятил свою жизнь созданию первой аналитической машины, однако так и не смог запустить.</a:t>
            </a:r>
            <a:endParaRPr/>
          </a:p>
          <a:p>
            <a:pPr indent="0" lvl="0" marL="0" rtl="0" algn="l">
              <a:lnSpc>
                <a:spcPct val="95000"/>
              </a:lnSpc>
              <a:spcBef>
                <a:spcPts val="1600"/>
              </a:spcBef>
              <a:spcAft>
                <a:spcPts val="0"/>
              </a:spcAft>
              <a:buSzPts val="1440"/>
              <a:buNone/>
            </a:pPr>
            <a:r>
              <a:t/>
            </a:r>
            <a:endParaRPr/>
          </a:p>
        </p:txBody>
      </p:sp>
      <p:pic>
        <p:nvPicPr>
          <p:cNvPr descr="портрет Чарльза Бэббиджа для газеты The Illustrated London News, 4 ноября 1871" id="139" name="Google Shape;139;p6"/>
          <p:cNvPicPr preferRelativeResize="0"/>
          <p:nvPr/>
        </p:nvPicPr>
        <p:blipFill rotWithShape="1">
          <a:blip r:embed="rId3">
            <a:alphaModFix/>
          </a:blip>
          <a:srcRect b="0" l="0" r="0" t="0"/>
          <a:stretch/>
        </p:blipFill>
        <p:spPr>
          <a:xfrm>
            <a:off x="581266" y="1202940"/>
            <a:ext cx="2277264" cy="2697585"/>
          </a:xfrm>
          <a:prstGeom prst="rect">
            <a:avLst/>
          </a:prstGeom>
          <a:noFill/>
          <a:ln>
            <a:noFill/>
          </a:ln>
        </p:spPr>
      </p:pic>
      <p:pic>
        <p:nvPicPr>
          <p:cNvPr descr="Ada Lovelace portrait.jpg" id="140" name="Google Shape;140;p6"/>
          <p:cNvPicPr preferRelativeResize="0"/>
          <p:nvPr/>
        </p:nvPicPr>
        <p:blipFill rotWithShape="1">
          <a:blip r:embed="rId4">
            <a:alphaModFix/>
          </a:blip>
          <a:srcRect b="0" l="0" r="0" t="0"/>
          <a:stretch/>
        </p:blipFill>
        <p:spPr>
          <a:xfrm>
            <a:off x="8379254" y="2668790"/>
            <a:ext cx="2815968" cy="4044209"/>
          </a:xfrm>
          <a:prstGeom prst="rect">
            <a:avLst/>
          </a:prstGeom>
          <a:noFill/>
          <a:ln>
            <a:noFill/>
          </a:ln>
        </p:spPr>
      </p:pic>
      <p:sp>
        <p:nvSpPr>
          <p:cNvPr id="141" name="Google Shape;141;p6"/>
          <p:cNvSpPr txBox="1"/>
          <p:nvPr/>
        </p:nvSpPr>
        <p:spPr>
          <a:xfrm>
            <a:off x="700215" y="4241931"/>
            <a:ext cx="7476497" cy="897925"/>
          </a:xfrm>
          <a:prstGeom prst="rect">
            <a:avLst/>
          </a:prstGeom>
          <a:noFill/>
          <a:ln>
            <a:noFill/>
          </a:ln>
        </p:spPr>
        <p:txBody>
          <a:bodyPr anchorCtr="0" anchor="t" bIns="45700" lIns="91425" spcFirstLastPara="1" rIns="91425" wrap="square" tIns="45700">
            <a:normAutofit/>
          </a:bodyPr>
          <a:lstStyle/>
          <a:p>
            <a:pPr indent="0" lvl="0" marL="0" marR="0" rtl="0" algn="l">
              <a:lnSpc>
                <a:spcPct val="95000"/>
              </a:lnSpc>
              <a:spcBef>
                <a:spcPts val="0"/>
              </a:spcBef>
              <a:spcAft>
                <a:spcPts val="0"/>
              </a:spcAft>
              <a:buClr>
                <a:schemeClr val="accent1"/>
              </a:buClr>
              <a:buSzPts val="1440"/>
              <a:buFont typeface="Arial"/>
              <a:buNone/>
            </a:pPr>
            <a:r>
              <a:rPr lang="ru-RU" sz="1800">
                <a:solidFill>
                  <a:schemeClr val="dk1"/>
                </a:solidFill>
                <a:latin typeface="Century Schoolbook"/>
                <a:ea typeface="Century Schoolbook"/>
                <a:cs typeface="Century Schoolbook"/>
                <a:sym typeface="Century Schoolbook"/>
              </a:rPr>
              <a:t>Ада Лавлейс (Августа Ада Кинг, графиня Лавлейс, дочь британского поэта Джорджа Байрона), английский математик, создала описание вычислительной машины.  </a:t>
            </a:r>
            <a:endParaRPr/>
          </a:p>
        </p:txBody>
      </p:sp>
      <p:sp>
        <p:nvSpPr>
          <p:cNvPr id="142" name="Google Shape;142;p6"/>
          <p:cNvSpPr txBox="1"/>
          <p:nvPr/>
        </p:nvSpPr>
        <p:spPr>
          <a:xfrm>
            <a:off x="700215" y="5594315"/>
            <a:ext cx="7476497" cy="897925"/>
          </a:xfrm>
          <a:prstGeom prst="rect">
            <a:avLst/>
          </a:prstGeom>
          <a:noFill/>
          <a:ln>
            <a:noFill/>
          </a:ln>
        </p:spPr>
        <p:txBody>
          <a:bodyPr anchorCtr="0" anchor="t" bIns="45700" lIns="91425" spcFirstLastPara="1" rIns="91425" wrap="square" tIns="45700">
            <a:normAutofit/>
          </a:bodyPr>
          <a:lstStyle/>
          <a:p>
            <a:pPr indent="0" lvl="0" marL="0" marR="0" rtl="0" algn="l">
              <a:lnSpc>
                <a:spcPct val="95000"/>
              </a:lnSpc>
              <a:spcBef>
                <a:spcPts val="0"/>
              </a:spcBef>
              <a:spcAft>
                <a:spcPts val="0"/>
              </a:spcAft>
              <a:buClr>
                <a:schemeClr val="accent1"/>
              </a:buClr>
              <a:buSzPts val="1440"/>
              <a:buFont typeface="Arial"/>
              <a:buNone/>
            </a:pPr>
            <a:r>
              <a:rPr lang="ru-RU" sz="1800">
                <a:solidFill>
                  <a:schemeClr val="dk1"/>
                </a:solidFill>
                <a:latin typeface="Century Schoolbook"/>
                <a:ea typeface="Century Schoolbook"/>
                <a:cs typeface="Century Schoolbook"/>
                <a:sym typeface="Century Schoolbook"/>
              </a:rPr>
              <a:t>Язык программирования Ада был назван именно в её честь.</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7"/>
          <p:cNvSpPr txBox="1"/>
          <p:nvPr>
            <p:ph type="title"/>
          </p:nvPr>
        </p:nvSpPr>
        <p:spPr>
          <a:xfrm>
            <a:off x="378940" y="135100"/>
            <a:ext cx="10789755" cy="721635"/>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entury Schoolbook"/>
              <a:buNone/>
            </a:pPr>
            <a:r>
              <a:rPr lang="ru-RU"/>
              <a:t>Первая разностная аналитическая машина</a:t>
            </a:r>
            <a:endParaRPr/>
          </a:p>
        </p:txBody>
      </p:sp>
      <p:pic>
        <p:nvPicPr>
          <p:cNvPr descr="https://upload.wikimedia.org/wikipedia/commons/0/09/050114_2529_difference.jpg" id="148" name="Google Shape;148;p7"/>
          <p:cNvPicPr preferRelativeResize="0"/>
          <p:nvPr>
            <p:ph idx="1" type="body"/>
          </p:nvPr>
        </p:nvPicPr>
        <p:blipFill rotWithShape="1">
          <a:blip r:embed="rId3">
            <a:alphaModFix/>
          </a:blip>
          <a:srcRect b="0" l="0" r="0" t="0"/>
          <a:stretch/>
        </p:blipFill>
        <p:spPr>
          <a:xfrm>
            <a:off x="1966554" y="1014421"/>
            <a:ext cx="7159871" cy="536990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8"/>
          <p:cNvSpPr txBox="1"/>
          <p:nvPr>
            <p:ph type="title"/>
          </p:nvPr>
        </p:nvSpPr>
        <p:spPr>
          <a:xfrm>
            <a:off x="1261872" y="365760"/>
            <a:ext cx="9692640" cy="73811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Первое поколение (1945 – 1955)</a:t>
            </a:r>
            <a:endParaRPr/>
          </a:p>
        </p:txBody>
      </p:sp>
      <p:sp>
        <p:nvSpPr>
          <p:cNvPr id="154" name="Google Shape;154;p8"/>
          <p:cNvSpPr txBox="1"/>
          <p:nvPr>
            <p:ph idx="1" type="body"/>
          </p:nvPr>
        </p:nvSpPr>
        <p:spPr>
          <a:xfrm>
            <a:off x="4909752" y="1474574"/>
            <a:ext cx="6301946" cy="5017666"/>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440"/>
              <a:buNone/>
            </a:pPr>
            <a:r>
              <a:rPr lang="ru-RU"/>
              <a:t>В 1937 г. профессор Джон Атанасов занялся созданием машины для решения больших систем линейных алгебраических уравнений вместе с аспирантом Клифордом Берри.</a:t>
            </a:r>
            <a:endParaRPr/>
          </a:p>
          <a:p>
            <a:pPr indent="0" lvl="0" marL="0" rtl="0" algn="l">
              <a:lnSpc>
                <a:spcPct val="95000"/>
              </a:lnSpc>
              <a:spcBef>
                <a:spcPts val="1600"/>
              </a:spcBef>
              <a:spcAft>
                <a:spcPts val="0"/>
              </a:spcAft>
              <a:buSzPts val="1440"/>
              <a:buNone/>
            </a:pPr>
            <a:r>
              <a:rPr lang="ru-RU"/>
              <a:t>Данная машина считается первым действующим цифровым компьютером. Состоит она из 300 электронных ламп.</a:t>
            </a:r>
            <a:endParaRPr/>
          </a:p>
          <a:p>
            <a:pPr indent="0" lvl="0" marL="0" rtl="0" algn="l">
              <a:lnSpc>
                <a:spcPct val="95000"/>
              </a:lnSpc>
              <a:spcBef>
                <a:spcPts val="1600"/>
              </a:spcBef>
              <a:spcAft>
                <a:spcPts val="0"/>
              </a:spcAft>
              <a:buSzPts val="1440"/>
              <a:buNone/>
            </a:pPr>
            <a:r>
              <a:rPr lang="ru-RU"/>
              <a:t>Работа Атанасова и Берри над вычислительной машиной долгое время не была широко известна, пока в 1960-х годах она не всплыла в ходе конфликта по поводу первого появления электронного компьютера. Первоначально было определено, что первым компьютером в современном смысле этого слова является ENIAC, однако в 1973 году Федеральный районный суд США постановил отозвать патент ENIAC и заключил, что ABC (Atanasoff-Berry Computer –  ABC) является первым «компьютером».</a:t>
            </a:r>
            <a:endParaRPr/>
          </a:p>
        </p:txBody>
      </p:sp>
      <p:pic>
        <p:nvPicPr>
          <p:cNvPr descr="https://upload.wikimedia.org/wikipedia/commons/thumb/0/01/Atanasoff-Berry_Computer_at_Durhum_Center.jpg/800px-Atanasoff-Berry_Computer_at_Durhum_Center.jpg" id="155" name="Google Shape;155;p8"/>
          <p:cNvPicPr preferRelativeResize="0"/>
          <p:nvPr/>
        </p:nvPicPr>
        <p:blipFill rotWithShape="1">
          <a:blip r:embed="rId3">
            <a:alphaModFix/>
          </a:blip>
          <a:srcRect b="0" l="0" r="0" t="0"/>
          <a:stretch/>
        </p:blipFill>
        <p:spPr>
          <a:xfrm>
            <a:off x="197622" y="1380662"/>
            <a:ext cx="4605153" cy="51115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9"/>
          <p:cNvSpPr txBox="1"/>
          <p:nvPr>
            <p:ph type="title"/>
          </p:nvPr>
        </p:nvSpPr>
        <p:spPr>
          <a:xfrm>
            <a:off x="1261872" y="365760"/>
            <a:ext cx="9692640" cy="70515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entury Schoolbook"/>
              <a:buNone/>
            </a:pPr>
            <a:r>
              <a:rPr lang="ru-RU"/>
              <a:t>Первое поколение (1945 – 1955)</a:t>
            </a:r>
            <a:endParaRPr/>
          </a:p>
        </p:txBody>
      </p:sp>
      <p:sp>
        <p:nvSpPr>
          <p:cNvPr id="161" name="Google Shape;161;p9"/>
          <p:cNvSpPr txBox="1"/>
          <p:nvPr>
            <p:ph idx="1" type="body"/>
          </p:nvPr>
        </p:nvSpPr>
        <p:spPr>
          <a:xfrm>
            <a:off x="214183" y="5560541"/>
            <a:ext cx="10906898" cy="931699"/>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5000"/>
              </a:lnSpc>
              <a:spcBef>
                <a:spcPts val="0"/>
              </a:spcBef>
              <a:spcAft>
                <a:spcPts val="0"/>
              </a:spcAft>
              <a:buSzPct val="79999"/>
              <a:buNone/>
            </a:pPr>
            <a:r>
              <a:rPr lang="ru-RU"/>
              <a:t>Приблизительно в тоже время Конрад Цузе в Берлине построил Z3 – компьютер, основанный на электромеханическом реле.</a:t>
            </a:r>
            <a:endParaRPr/>
          </a:p>
          <a:p>
            <a:pPr indent="0" lvl="0" marL="0" rtl="0" algn="l">
              <a:lnSpc>
                <a:spcPct val="95000"/>
              </a:lnSpc>
              <a:spcBef>
                <a:spcPts val="1600"/>
              </a:spcBef>
              <a:spcAft>
                <a:spcPts val="0"/>
              </a:spcAft>
              <a:buSzPct val="79999"/>
              <a:buNone/>
            </a:pPr>
            <a:r>
              <a:rPr lang="ru-RU"/>
              <a:t>Первый язык высокоуровневого программирования Планкалкюль.</a:t>
            </a:r>
            <a:endParaRPr/>
          </a:p>
          <a:p>
            <a:pPr indent="0" lvl="0" marL="0" rtl="0" algn="l">
              <a:lnSpc>
                <a:spcPct val="95000"/>
              </a:lnSpc>
              <a:spcBef>
                <a:spcPts val="1600"/>
              </a:spcBef>
              <a:spcAft>
                <a:spcPts val="0"/>
              </a:spcAft>
              <a:buSzPct val="79999"/>
              <a:buNone/>
            </a:pPr>
            <a:r>
              <a:t/>
            </a:r>
            <a:endParaRPr/>
          </a:p>
        </p:txBody>
      </p:sp>
      <p:pic>
        <p:nvPicPr>
          <p:cNvPr descr="Zuse-Z4-Totale deutsches-museum.jpg" id="162" name="Google Shape;162;p9"/>
          <p:cNvPicPr preferRelativeResize="0"/>
          <p:nvPr/>
        </p:nvPicPr>
        <p:blipFill rotWithShape="1">
          <a:blip r:embed="rId3">
            <a:alphaModFix/>
          </a:blip>
          <a:srcRect b="0" l="0" r="0" t="0"/>
          <a:stretch/>
        </p:blipFill>
        <p:spPr>
          <a:xfrm>
            <a:off x="5822159" y="1199835"/>
            <a:ext cx="5389539" cy="4113571"/>
          </a:xfrm>
          <a:prstGeom prst="rect">
            <a:avLst/>
          </a:prstGeom>
          <a:noFill/>
          <a:ln>
            <a:noFill/>
          </a:ln>
        </p:spPr>
      </p:pic>
      <p:pic>
        <p:nvPicPr>
          <p:cNvPr descr="Z3 Deutsches Museum.JPG" id="163" name="Google Shape;163;p9"/>
          <p:cNvPicPr preferRelativeResize="0"/>
          <p:nvPr/>
        </p:nvPicPr>
        <p:blipFill rotWithShape="1">
          <a:blip r:embed="rId4">
            <a:alphaModFix/>
          </a:blip>
          <a:srcRect b="0" l="0" r="0" t="0"/>
          <a:stretch/>
        </p:blipFill>
        <p:spPr>
          <a:xfrm>
            <a:off x="84018" y="1199835"/>
            <a:ext cx="5484761" cy="41135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Вид">
  <a:themeElements>
    <a:clrScheme name="Теплый синий">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Вид">
  <a:themeElements>
    <a:clrScheme name="Теплый синий">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2021-09-05T16:34:34Z</dcterms:created>
  <dc:creator>Соболь A. M.</dc:creator>
</cp:coreProperties>
</file>